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8.jpg" ContentType="image/jpeg"/>
  <Override PartName="/ppt/media/image29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331" r:id="rId4"/>
    <p:sldId id="273" r:id="rId5"/>
    <p:sldId id="332" r:id="rId6"/>
    <p:sldId id="333" r:id="rId7"/>
    <p:sldId id="334" r:id="rId8"/>
    <p:sldId id="335" r:id="rId9"/>
    <p:sldId id="281" r:id="rId10"/>
    <p:sldId id="340" r:id="rId11"/>
    <p:sldId id="341" r:id="rId12"/>
    <p:sldId id="342" r:id="rId13"/>
    <p:sldId id="282" r:id="rId14"/>
    <p:sldId id="343" r:id="rId15"/>
    <p:sldId id="344" r:id="rId16"/>
    <p:sldId id="345" r:id="rId17"/>
    <p:sldId id="346" r:id="rId18"/>
    <p:sldId id="347" r:id="rId19"/>
    <p:sldId id="351" r:id="rId20"/>
    <p:sldId id="348" r:id="rId21"/>
    <p:sldId id="349" r:id="rId22"/>
    <p:sldId id="350" r:id="rId23"/>
    <p:sldId id="352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5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84" Type="http://schemas.openxmlformats.org/officeDocument/2006/relationships/image" Target="../media/image108.png"/><Relationship Id="rId89" Type="http://schemas.openxmlformats.org/officeDocument/2006/relationships/image" Target="../media/image113.png"/><Relationship Id="rId16" Type="http://schemas.openxmlformats.org/officeDocument/2006/relationships/image" Target="../media/image40.png"/><Relationship Id="rId11" Type="http://schemas.openxmlformats.org/officeDocument/2006/relationships/image" Target="../media/image35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74" Type="http://schemas.openxmlformats.org/officeDocument/2006/relationships/image" Target="../media/image98.png"/><Relationship Id="rId79" Type="http://schemas.openxmlformats.org/officeDocument/2006/relationships/image" Target="../media/image103.png"/><Relationship Id="rId102" Type="http://schemas.openxmlformats.org/officeDocument/2006/relationships/image" Target="../media/image126.png"/><Relationship Id="rId5" Type="http://schemas.openxmlformats.org/officeDocument/2006/relationships/image" Target="../media/image29.png"/><Relationship Id="rId90" Type="http://schemas.openxmlformats.org/officeDocument/2006/relationships/image" Target="../media/image114.png"/><Relationship Id="rId95" Type="http://schemas.openxmlformats.org/officeDocument/2006/relationships/image" Target="../media/image119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80" Type="http://schemas.openxmlformats.org/officeDocument/2006/relationships/image" Target="../media/image104.png"/><Relationship Id="rId85" Type="http://schemas.openxmlformats.org/officeDocument/2006/relationships/image" Target="../media/image109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103" Type="http://schemas.openxmlformats.org/officeDocument/2006/relationships/image" Target="../media/image127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83" Type="http://schemas.openxmlformats.org/officeDocument/2006/relationships/image" Target="../media/image107.png"/><Relationship Id="rId88" Type="http://schemas.openxmlformats.org/officeDocument/2006/relationships/image" Target="../media/image112.png"/><Relationship Id="rId91" Type="http://schemas.openxmlformats.org/officeDocument/2006/relationships/image" Target="../media/image115.png"/><Relationship Id="rId9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image" Target="../media/image34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png"/><Relationship Id="rId78" Type="http://schemas.openxmlformats.org/officeDocument/2006/relationships/image" Target="../media/image102.png"/><Relationship Id="rId81" Type="http://schemas.openxmlformats.org/officeDocument/2006/relationships/image" Target="../media/image105.png"/><Relationship Id="rId86" Type="http://schemas.openxmlformats.org/officeDocument/2006/relationships/image" Target="../media/image110.png"/><Relationship Id="rId94" Type="http://schemas.openxmlformats.org/officeDocument/2006/relationships/image" Target="../media/image118.png"/><Relationship Id="rId99" Type="http://schemas.openxmlformats.org/officeDocument/2006/relationships/image" Target="../media/image123.png"/><Relationship Id="rId101" Type="http://schemas.openxmlformats.org/officeDocument/2006/relationships/image" Target="../media/image12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9" Type="http://schemas.openxmlformats.org/officeDocument/2006/relationships/image" Target="../media/image63.pn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76" Type="http://schemas.openxmlformats.org/officeDocument/2006/relationships/image" Target="../media/image100.png"/><Relationship Id="rId97" Type="http://schemas.openxmlformats.org/officeDocument/2006/relationships/image" Target="../media/image121.png"/><Relationship Id="rId7" Type="http://schemas.openxmlformats.org/officeDocument/2006/relationships/image" Target="../media/image31.png"/><Relationship Id="rId71" Type="http://schemas.openxmlformats.org/officeDocument/2006/relationships/image" Target="../media/image95.png"/><Relationship Id="rId92" Type="http://schemas.openxmlformats.org/officeDocument/2006/relationships/image" Target="../media/image116.png"/><Relationship Id="rId2" Type="http://schemas.openxmlformats.org/officeDocument/2006/relationships/image" Target="../media/image26.png"/><Relationship Id="rId29" Type="http://schemas.openxmlformats.org/officeDocument/2006/relationships/image" Target="../media/image53.png"/><Relationship Id="rId24" Type="http://schemas.openxmlformats.org/officeDocument/2006/relationships/image" Target="../media/image48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66" Type="http://schemas.openxmlformats.org/officeDocument/2006/relationships/image" Target="../media/image90.png"/><Relationship Id="rId87" Type="http://schemas.openxmlformats.org/officeDocument/2006/relationships/image" Target="../media/image111.png"/><Relationship Id="rId61" Type="http://schemas.openxmlformats.org/officeDocument/2006/relationships/image" Target="../media/image85.png"/><Relationship Id="rId82" Type="http://schemas.openxmlformats.org/officeDocument/2006/relationships/image" Target="../media/image106.png"/><Relationship Id="rId19" Type="http://schemas.openxmlformats.org/officeDocument/2006/relationships/image" Target="../media/image43.png"/><Relationship Id="rId14" Type="http://schemas.openxmlformats.org/officeDocument/2006/relationships/image" Target="../media/image38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56" Type="http://schemas.openxmlformats.org/officeDocument/2006/relationships/image" Target="../media/image80.png"/><Relationship Id="rId77" Type="http://schemas.openxmlformats.org/officeDocument/2006/relationships/image" Target="../media/image101.png"/><Relationship Id="rId100" Type="http://schemas.openxmlformats.org/officeDocument/2006/relationships/image" Target="../media/image124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72" Type="http://schemas.openxmlformats.org/officeDocument/2006/relationships/image" Target="../media/image96.png"/><Relationship Id="rId93" Type="http://schemas.openxmlformats.org/officeDocument/2006/relationships/image" Target="../media/image117.png"/><Relationship Id="rId98" Type="http://schemas.openxmlformats.org/officeDocument/2006/relationships/image" Target="../media/image122.jp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9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47" Type="http://schemas.openxmlformats.org/officeDocument/2006/relationships/image" Target="../media/image170.png"/><Relationship Id="rId50" Type="http://schemas.openxmlformats.org/officeDocument/2006/relationships/image" Target="../media/image173.png"/><Relationship Id="rId55" Type="http://schemas.openxmlformats.org/officeDocument/2006/relationships/image" Target="../media/image178.png"/><Relationship Id="rId63" Type="http://schemas.openxmlformats.org/officeDocument/2006/relationships/image" Target="../media/image186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6" Type="http://schemas.openxmlformats.org/officeDocument/2006/relationships/image" Target="../media/image139.png"/><Relationship Id="rId29" Type="http://schemas.openxmlformats.org/officeDocument/2006/relationships/image" Target="../media/image15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3" Type="http://schemas.openxmlformats.org/officeDocument/2006/relationships/image" Target="../media/image176.png"/><Relationship Id="rId58" Type="http://schemas.openxmlformats.org/officeDocument/2006/relationships/image" Target="../media/image181.png"/><Relationship Id="rId5" Type="http://schemas.openxmlformats.org/officeDocument/2006/relationships/image" Target="../media/image36.png"/><Relationship Id="rId61" Type="http://schemas.openxmlformats.org/officeDocument/2006/relationships/image" Target="../media/image184.png"/><Relationship Id="rId19" Type="http://schemas.openxmlformats.org/officeDocument/2006/relationships/image" Target="../media/image14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image" Target="../media/image171.png"/><Relationship Id="rId56" Type="http://schemas.openxmlformats.org/officeDocument/2006/relationships/image" Target="../media/image179.png"/><Relationship Id="rId64" Type="http://schemas.openxmlformats.org/officeDocument/2006/relationships/image" Target="../media/image187.png"/><Relationship Id="rId8" Type="http://schemas.openxmlformats.org/officeDocument/2006/relationships/image" Target="../media/image38.png"/><Relationship Id="rId51" Type="http://schemas.openxmlformats.org/officeDocument/2006/relationships/image" Target="../media/image174.png"/><Relationship Id="rId3" Type="http://schemas.openxmlformats.org/officeDocument/2006/relationships/image" Target="../media/image27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Relationship Id="rId46" Type="http://schemas.openxmlformats.org/officeDocument/2006/relationships/image" Target="../media/image169.png"/><Relationship Id="rId59" Type="http://schemas.openxmlformats.org/officeDocument/2006/relationships/image" Target="../media/image182.png"/><Relationship Id="rId20" Type="http://schemas.openxmlformats.org/officeDocument/2006/relationships/image" Target="../media/image143.png"/><Relationship Id="rId41" Type="http://schemas.openxmlformats.org/officeDocument/2006/relationships/image" Target="../media/image164.png"/><Relationship Id="rId54" Type="http://schemas.openxmlformats.org/officeDocument/2006/relationships/image" Target="../media/image177.png"/><Relationship Id="rId6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49" Type="http://schemas.openxmlformats.org/officeDocument/2006/relationships/image" Target="../media/image172.png"/><Relationship Id="rId57" Type="http://schemas.openxmlformats.org/officeDocument/2006/relationships/image" Target="../media/image180.png"/><Relationship Id="rId10" Type="http://schemas.openxmlformats.org/officeDocument/2006/relationships/image" Target="../media/image64.png"/><Relationship Id="rId31" Type="http://schemas.openxmlformats.org/officeDocument/2006/relationships/image" Target="../media/image154.png"/><Relationship Id="rId44" Type="http://schemas.openxmlformats.org/officeDocument/2006/relationships/image" Target="../media/image167.png"/><Relationship Id="rId52" Type="http://schemas.openxmlformats.org/officeDocument/2006/relationships/image" Target="../media/image175.png"/><Relationship Id="rId60" Type="http://schemas.openxmlformats.org/officeDocument/2006/relationships/image" Target="../media/image183.png"/><Relationship Id="rId65" Type="http://schemas.openxmlformats.org/officeDocument/2006/relationships/image" Target="../media/image188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9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2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42" Type="http://schemas.openxmlformats.org/officeDocument/2006/relationships/image" Target="../media/image228.png"/><Relationship Id="rId47" Type="http://schemas.openxmlformats.org/officeDocument/2006/relationships/image" Target="../media/image233.png"/><Relationship Id="rId50" Type="http://schemas.openxmlformats.org/officeDocument/2006/relationships/image" Target="../media/image236.png"/><Relationship Id="rId55" Type="http://schemas.openxmlformats.org/officeDocument/2006/relationships/image" Target="../media/image241.png"/><Relationship Id="rId63" Type="http://schemas.openxmlformats.org/officeDocument/2006/relationships/image" Target="../media/image183.pn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9" Type="http://schemas.openxmlformats.org/officeDocument/2006/relationships/image" Target="../media/image215.png"/><Relationship Id="rId11" Type="http://schemas.openxmlformats.org/officeDocument/2006/relationships/image" Target="../media/image199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40" Type="http://schemas.openxmlformats.org/officeDocument/2006/relationships/image" Target="../media/image226.png"/><Relationship Id="rId45" Type="http://schemas.openxmlformats.org/officeDocument/2006/relationships/image" Target="../media/image231.png"/><Relationship Id="rId53" Type="http://schemas.openxmlformats.org/officeDocument/2006/relationships/image" Target="../media/image239.png"/><Relationship Id="rId58" Type="http://schemas.openxmlformats.org/officeDocument/2006/relationships/image" Target="../media/image242.png"/><Relationship Id="rId66" Type="http://schemas.openxmlformats.org/officeDocument/2006/relationships/image" Target="../media/image188.png"/><Relationship Id="rId5" Type="http://schemas.openxmlformats.org/officeDocument/2006/relationships/image" Target="../media/image193.png"/><Relationship Id="rId61" Type="http://schemas.openxmlformats.org/officeDocument/2006/relationships/image" Target="../media/image245.png"/><Relationship Id="rId19" Type="http://schemas.openxmlformats.org/officeDocument/2006/relationships/image" Target="../media/image69.png"/><Relationship Id="rId14" Type="http://schemas.openxmlformats.org/officeDocument/2006/relationships/image" Target="../media/image202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43" Type="http://schemas.openxmlformats.org/officeDocument/2006/relationships/image" Target="../media/image229.png"/><Relationship Id="rId48" Type="http://schemas.openxmlformats.org/officeDocument/2006/relationships/image" Target="../media/image234.png"/><Relationship Id="rId56" Type="http://schemas.openxmlformats.org/officeDocument/2006/relationships/image" Target="../media/image177.png"/><Relationship Id="rId64" Type="http://schemas.openxmlformats.org/officeDocument/2006/relationships/image" Target="../media/image186.png"/><Relationship Id="rId8" Type="http://schemas.openxmlformats.org/officeDocument/2006/relationships/image" Target="../media/image196.png"/><Relationship Id="rId51" Type="http://schemas.openxmlformats.org/officeDocument/2006/relationships/image" Target="../media/image237.png"/><Relationship Id="rId3" Type="http://schemas.openxmlformats.org/officeDocument/2006/relationships/image" Target="../media/image27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46" Type="http://schemas.openxmlformats.org/officeDocument/2006/relationships/image" Target="../media/image232.png"/><Relationship Id="rId59" Type="http://schemas.openxmlformats.org/officeDocument/2006/relationships/image" Target="../media/image243.png"/><Relationship Id="rId20" Type="http://schemas.openxmlformats.org/officeDocument/2006/relationships/image" Target="../media/image51.png"/><Relationship Id="rId41" Type="http://schemas.openxmlformats.org/officeDocument/2006/relationships/image" Target="../media/image227.png"/><Relationship Id="rId54" Type="http://schemas.openxmlformats.org/officeDocument/2006/relationships/image" Target="../media/image240.png"/><Relationship Id="rId6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5" Type="http://schemas.openxmlformats.org/officeDocument/2006/relationships/image" Target="../media/image203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49" Type="http://schemas.openxmlformats.org/officeDocument/2006/relationships/image" Target="../media/image235.png"/><Relationship Id="rId57" Type="http://schemas.openxmlformats.org/officeDocument/2006/relationships/image" Target="../media/image178.png"/><Relationship Id="rId10" Type="http://schemas.openxmlformats.org/officeDocument/2006/relationships/image" Target="../media/image198.png"/><Relationship Id="rId31" Type="http://schemas.openxmlformats.org/officeDocument/2006/relationships/image" Target="../media/image217.png"/><Relationship Id="rId44" Type="http://schemas.openxmlformats.org/officeDocument/2006/relationships/image" Target="../media/image230.png"/><Relationship Id="rId52" Type="http://schemas.openxmlformats.org/officeDocument/2006/relationships/image" Target="../media/image238.png"/><Relationship Id="rId60" Type="http://schemas.openxmlformats.org/officeDocument/2006/relationships/image" Target="../media/image244.png"/><Relationship Id="rId65" Type="http://schemas.openxmlformats.org/officeDocument/2006/relationships/image" Target="../media/image24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9" Type="http://schemas.openxmlformats.org/officeDocument/2006/relationships/image" Target="../media/image2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계층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A6B4E0-C178-4436-8C40-F301A41A59FE}"/>
              </a:ext>
            </a:extLst>
          </p:cNvPr>
          <p:cNvGrpSpPr/>
          <p:nvPr/>
        </p:nvGrpSpPr>
        <p:grpSpPr>
          <a:xfrm>
            <a:off x="3717269" y="385691"/>
            <a:ext cx="3340609" cy="350824"/>
            <a:chOff x="3877690" y="322783"/>
            <a:chExt cx="3340609" cy="350824"/>
          </a:xfrm>
        </p:grpSpPr>
        <p:sp>
          <p:nvSpPr>
            <p:cNvPr id="8" name="object 20">
              <a:extLst>
                <a:ext uri="{FF2B5EF4-FFF2-40B4-BE49-F238E27FC236}">
                  <a16:creationId xmlns:a16="http://schemas.microsoft.com/office/drawing/2014/main" id="{EA0294C0-DAA1-4157-A280-ADDBAE7AB20D}"/>
                </a:ext>
              </a:extLst>
            </p:cNvPr>
            <p:cNvSpPr/>
            <p:nvPr/>
          </p:nvSpPr>
          <p:spPr>
            <a:xfrm>
              <a:off x="3877690" y="322783"/>
              <a:ext cx="814273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8F4D1D14-180F-46AF-9E39-88B54931732A}"/>
                </a:ext>
              </a:extLst>
            </p:cNvPr>
            <p:cNvSpPr/>
            <p:nvPr/>
          </p:nvSpPr>
          <p:spPr>
            <a:xfrm>
              <a:off x="4489069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4607B1CC-920E-41DC-A9FB-19D5B381D6A2}"/>
                </a:ext>
              </a:extLst>
            </p:cNvPr>
            <p:cNvSpPr/>
            <p:nvPr/>
          </p:nvSpPr>
          <p:spPr>
            <a:xfrm>
              <a:off x="5031613" y="322783"/>
              <a:ext cx="2186686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82BEFB-3E0B-4CCB-AE22-AC55B4453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18" y="1032022"/>
            <a:ext cx="5730295" cy="4374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960E52-3023-42CB-BB79-DCBAD4B58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87984"/>
            <a:ext cx="5500303" cy="45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계층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A6B4E0-C178-4436-8C40-F301A41A59FE}"/>
              </a:ext>
            </a:extLst>
          </p:cNvPr>
          <p:cNvGrpSpPr/>
          <p:nvPr/>
        </p:nvGrpSpPr>
        <p:grpSpPr>
          <a:xfrm>
            <a:off x="3717269" y="385691"/>
            <a:ext cx="3340609" cy="350824"/>
            <a:chOff x="3877690" y="322783"/>
            <a:chExt cx="3340609" cy="350824"/>
          </a:xfrm>
        </p:grpSpPr>
        <p:sp>
          <p:nvSpPr>
            <p:cNvPr id="8" name="object 20">
              <a:extLst>
                <a:ext uri="{FF2B5EF4-FFF2-40B4-BE49-F238E27FC236}">
                  <a16:creationId xmlns:a16="http://schemas.microsoft.com/office/drawing/2014/main" id="{EA0294C0-DAA1-4157-A280-ADDBAE7AB20D}"/>
                </a:ext>
              </a:extLst>
            </p:cNvPr>
            <p:cNvSpPr/>
            <p:nvPr/>
          </p:nvSpPr>
          <p:spPr>
            <a:xfrm>
              <a:off x="3877690" y="322783"/>
              <a:ext cx="814273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8F4D1D14-180F-46AF-9E39-88B54931732A}"/>
                </a:ext>
              </a:extLst>
            </p:cNvPr>
            <p:cNvSpPr/>
            <p:nvPr/>
          </p:nvSpPr>
          <p:spPr>
            <a:xfrm>
              <a:off x="4489069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4607B1CC-920E-41DC-A9FB-19D5B381D6A2}"/>
                </a:ext>
              </a:extLst>
            </p:cNvPr>
            <p:cNvSpPr/>
            <p:nvPr/>
          </p:nvSpPr>
          <p:spPr>
            <a:xfrm>
              <a:off x="5031613" y="322783"/>
              <a:ext cx="2186686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9E92DF-1141-4DCE-A16B-1E93524C3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975360"/>
            <a:ext cx="10988842" cy="5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3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계층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A0F0E-3A8C-4D12-9D1B-AA6B568F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214205"/>
            <a:ext cx="5773019" cy="502616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85A8FB-4C40-461F-A998-18A79E884A5A}"/>
              </a:ext>
            </a:extLst>
          </p:cNvPr>
          <p:cNvGrpSpPr/>
          <p:nvPr/>
        </p:nvGrpSpPr>
        <p:grpSpPr>
          <a:xfrm>
            <a:off x="3758512" y="385692"/>
            <a:ext cx="1425397" cy="350824"/>
            <a:chOff x="4897501" y="322783"/>
            <a:chExt cx="1425397" cy="350824"/>
          </a:xfrm>
        </p:grpSpPr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2473202E-2174-4294-8D6C-E29537A51F0C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CF3F8C64-8C08-4D3B-9BAC-7A216F6B6665}"/>
                </a:ext>
              </a:extLst>
            </p:cNvPr>
            <p:cNvSpPr/>
            <p:nvPr/>
          </p:nvSpPr>
          <p:spPr>
            <a:xfrm>
              <a:off x="5508625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979973B-663B-4B70-B064-CAA9419F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79" y="1642053"/>
            <a:ext cx="6192114" cy="45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35237" y="3708260"/>
              <a:ext cx="4937570" cy="1231106"/>
              <a:chOff x="2533030" y="2021840"/>
              <a:chExt cx="6723361" cy="1676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533030" y="2734295"/>
                <a:ext cx="6723361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순방향 처리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추론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ko-KR" altLang="en-US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순방향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729845-11BD-42E0-B011-AD20E11060F1}"/>
              </a:ext>
            </a:extLst>
          </p:cNvPr>
          <p:cNvGrpSpPr/>
          <p:nvPr/>
        </p:nvGrpSpPr>
        <p:grpSpPr>
          <a:xfrm>
            <a:off x="5028026" y="470011"/>
            <a:ext cx="3045332" cy="350824"/>
            <a:chOff x="4088257" y="322783"/>
            <a:chExt cx="3045332" cy="350824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68849764-8561-4AF9-B741-93BEA9DD0DC1}"/>
                </a:ext>
              </a:extLst>
            </p:cNvPr>
            <p:cNvSpPr/>
            <p:nvPr/>
          </p:nvSpPr>
          <p:spPr>
            <a:xfrm>
              <a:off x="4088257" y="322783"/>
              <a:ext cx="836294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EF04689-1ADB-46FB-908F-9E32B637B669}"/>
                </a:ext>
              </a:extLst>
            </p:cNvPr>
            <p:cNvSpPr/>
            <p:nvPr/>
          </p:nvSpPr>
          <p:spPr>
            <a:xfrm>
              <a:off x="4757292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5F3CEE7A-977B-47D3-A18A-0318C678B027}"/>
                </a:ext>
              </a:extLst>
            </p:cNvPr>
            <p:cNvSpPr/>
            <p:nvPr/>
          </p:nvSpPr>
          <p:spPr>
            <a:xfrm>
              <a:off x="5368416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9EFC7BDC-D15B-4634-A97A-B4ED38BF901A}"/>
                </a:ext>
              </a:extLst>
            </p:cNvPr>
            <p:cNvSpPr/>
            <p:nvPr/>
          </p:nvSpPr>
          <p:spPr>
            <a:xfrm>
              <a:off x="5979540" y="322783"/>
              <a:ext cx="543153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2827DF0E-283D-45B7-9E7A-05AAA8D745B3}"/>
                </a:ext>
              </a:extLst>
            </p:cNvPr>
            <p:cNvSpPr/>
            <p:nvPr/>
          </p:nvSpPr>
          <p:spPr>
            <a:xfrm>
              <a:off x="6319773" y="322783"/>
              <a:ext cx="8138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2948B41-873A-4E71-9F72-8B7BBD554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78" y="1129885"/>
            <a:ext cx="9437354" cy="50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순방향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0210A-76D5-4F14-BD11-4CA1A051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9" y="1194152"/>
            <a:ext cx="11186261" cy="471432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8D17B0-4488-4F48-807B-2F7BADE03F8D}"/>
              </a:ext>
            </a:extLst>
          </p:cNvPr>
          <p:cNvGrpSpPr/>
          <p:nvPr/>
        </p:nvGrpSpPr>
        <p:grpSpPr>
          <a:xfrm>
            <a:off x="5027379" y="462633"/>
            <a:ext cx="3124580" cy="350824"/>
            <a:chOff x="3998595" y="344208"/>
            <a:chExt cx="3124580" cy="350824"/>
          </a:xfrm>
        </p:grpSpPr>
        <p:sp>
          <p:nvSpPr>
            <p:cNvPr id="12" name="object 82">
              <a:extLst>
                <a:ext uri="{FF2B5EF4-FFF2-40B4-BE49-F238E27FC236}">
                  <a16:creationId xmlns:a16="http://schemas.microsoft.com/office/drawing/2014/main" id="{3F4E627F-B262-4566-B9AF-14A32AA40D82}"/>
                </a:ext>
              </a:extLst>
            </p:cNvPr>
            <p:cNvSpPr/>
            <p:nvPr/>
          </p:nvSpPr>
          <p:spPr>
            <a:xfrm>
              <a:off x="3998595" y="344208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3">
              <a:extLst>
                <a:ext uri="{FF2B5EF4-FFF2-40B4-BE49-F238E27FC236}">
                  <a16:creationId xmlns:a16="http://schemas.microsoft.com/office/drawing/2014/main" id="{1E9484F2-36F5-4788-AAC9-C6F2AF582ED8}"/>
                </a:ext>
              </a:extLst>
            </p:cNvPr>
            <p:cNvSpPr/>
            <p:nvPr/>
          </p:nvSpPr>
          <p:spPr>
            <a:xfrm>
              <a:off x="4880990" y="344208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4">
              <a:extLst>
                <a:ext uri="{FF2B5EF4-FFF2-40B4-BE49-F238E27FC236}">
                  <a16:creationId xmlns:a16="http://schemas.microsoft.com/office/drawing/2014/main" id="{E67876EB-116D-446F-A6B8-D841AE66EE0B}"/>
                </a:ext>
              </a:extLst>
            </p:cNvPr>
            <p:cNvSpPr/>
            <p:nvPr/>
          </p:nvSpPr>
          <p:spPr>
            <a:xfrm>
              <a:off x="5423534" y="344208"/>
              <a:ext cx="271272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5">
              <a:extLst>
                <a:ext uri="{FF2B5EF4-FFF2-40B4-BE49-F238E27FC236}">
                  <a16:creationId xmlns:a16="http://schemas.microsoft.com/office/drawing/2014/main" id="{39525860-DA3B-4641-AC79-4788E87D30FF}"/>
                </a:ext>
              </a:extLst>
            </p:cNvPr>
            <p:cNvSpPr/>
            <p:nvPr/>
          </p:nvSpPr>
          <p:spPr>
            <a:xfrm>
              <a:off x="5559171" y="344208"/>
              <a:ext cx="814273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6">
              <a:extLst>
                <a:ext uri="{FF2B5EF4-FFF2-40B4-BE49-F238E27FC236}">
                  <a16:creationId xmlns:a16="http://schemas.microsoft.com/office/drawing/2014/main" id="{93BA7EC9-0A1F-4547-BDF7-BA400E25BC2E}"/>
                </a:ext>
              </a:extLst>
            </p:cNvPr>
            <p:cNvSpPr/>
            <p:nvPr/>
          </p:nvSpPr>
          <p:spPr>
            <a:xfrm>
              <a:off x="6102096" y="344208"/>
              <a:ext cx="271272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7">
              <a:extLst>
                <a:ext uri="{FF2B5EF4-FFF2-40B4-BE49-F238E27FC236}">
                  <a16:creationId xmlns:a16="http://schemas.microsoft.com/office/drawing/2014/main" id="{D87BB105-6C27-4721-BAAE-F114C7DDD432}"/>
                </a:ext>
              </a:extLst>
            </p:cNvPr>
            <p:cNvSpPr/>
            <p:nvPr/>
          </p:nvSpPr>
          <p:spPr>
            <a:xfrm>
              <a:off x="6309359" y="344208"/>
              <a:ext cx="8138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744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순방향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777385-3C3B-4B21-B3DC-385FDC74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2" y="987391"/>
            <a:ext cx="5509772" cy="489524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8DDD88-13C8-454B-9A26-988DCC2B63D0}"/>
              </a:ext>
            </a:extLst>
          </p:cNvPr>
          <p:cNvGrpSpPr/>
          <p:nvPr/>
        </p:nvGrpSpPr>
        <p:grpSpPr>
          <a:xfrm>
            <a:off x="5027379" y="470011"/>
            <a:ext cx="2307792" cy="350824"/>
            <a:chOff x="4457065" y="322783"/>
            <a:chExt cx="2307792" cy="350824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53CF2D61-FEF1-476E-A9DC-DD1AD83D057D}"/>
                </a:ext>
              </a:extLst>
            </p:cNvPr>
            <p:cNvSpPr/>
            <p:nvPr/>
          </p:nvSpPr>
          <p:spPr>
            <a:xfrm>
              <a:off x="4457065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09C7D4EB-1B14-41B3-B7F1-6E3B32372018}"/>
                </a:ext>
              </a:extLst>
            </p:cNvPr>
            <p:cNvSpPr/>
            <p:nvPr/>
          </p:nvSpPr>
          <p:spPr>
            <a:xfrm>
              <a:off x="5068189" y="322783"/>
              <a:ext cx="1085088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12792FCA-B8FC-4CC0-91D3-00C0359025F5}"/>
                </a:ext>
              </a:extLst>
            </p:cNvPr>
            <p:cNvSpPr/>
            <p:nvPr/>
          </p:nvSpPr>
          <p:spPr>
            <a:xfrm>
              <a:off x="5950584" y="322783"/>
              <a:ext cx="814273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55EBD6A-2EFD-47F7-8835-AEA1EFA35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356" r="-2271" b="-356"/>
          <a:stretch/>
        </p:blipFill>
        <p:spPr>
          <a:xfrm>
            <a:off x="5892473" y="987391"/>
            <a:ext cx="6314188" cy="50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7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순방향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00ED083A-0DCB-4958-B97B-C3C23622015A}"/>
              </a:ext>
            </a:extLst>
          </p:cNvPr>
          <p:cNvSpPr/>
          <p:nvPr/>
        </p:nvSpPr>
        <p:spPr>
          <a:xfrm>
            <a:off x="5077739" y="438292"/>
            <a:ext cx="813815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6AF18CA4-749D-4B77-BF19-2E36776856F3}"/>
              </a:ext>
            </a:extLst>
          </p:cNvPr>
          <p:cNvSpPr/>
          <p:nvPr/>
        </p:nvSpPr>
        <p:spPr>
          <a:xfrm>
            <a:off x="5688863" y="438292"/>
            <a:ext cx="814273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90D9F9-82B7-4A99-801C-72670595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7" y="1052904"/>
            <a:ext cx="11324951" cy="51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순방향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299E12-D8AA-4196-82CA-D66B8E1FB663}"/>
              </a:ext>
            </a:extLst>
          </p:cNvPr>
          <p:cNvGrpSpPr/>
          <p:nvPr/>
        </p:nvGrpSpPr>
        <p:grpSpPr>
          <a:xfrm>
            <a:off x="5027379" y="437556"/>
            <a:ext cx="2579066" cy="350824"/>
            <a:chOff x="4321428" y="322783"/>
            <a:chExt cx="2579066" cy="350824"/>
          </a:xfrm>
        </p:grpSpPr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D52D9B43-795E-4FBA-8FDD-60CCFC51D081}"/>
                </a:ext>
              </a:extLst>
            </p:cNvPr>
            <p:cNvSpPr/>
            <p:nvPr/>
          </p:nvSpPr>
          <p:spPr>
            <a:xfrm>
              <a:off x="4321428" y="322783"/>
              <a:ext cx="135636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D5B8825E-0BCC-43A4-8520-6C1F77243C4E}"/>
                </a:ext>
              </a:extLst>
            </p:cNvPr>
            <p:cNvSpPr/>
            <p:nvPr/>
          </p:nvSpPr>
          <p:spPr>
            <a:xfrm>
              <a:off x="5475096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F9E8DCE7-C5B8-404D-B227-75A627A93379}"/>
                </a:ext>
              </a:extLst>
            </p:cNvPr>
            <p:cNvSpPr/>
            <p:nvPr/>
          </p:nvSpPr>
          <p:spPr>
            <a:xfrm>
              <a:off x="6086221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468890A-3778-4390-9ECB-1108B7BB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98" y="1129886"/>
            <a:ext cx="5164166" cy="5110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684A4E-319B-4597-A104-040DE9E1D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464" y="1129886"/>
            <a:ext cx="6887536" cy="51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2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4060727" cy="1286956"/>
              <a:chOff x="2700072" y="2021840"/>
              <a:chExt cx="5529382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810345"/>
                <a:ext cx="5529382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dirty="0">
                    <a:solidFill>
                      <a:schemeClr val="bg1"/>
                    </a:solidFill>
                  </a:rPr>
                  <a:t>다층 신경망 활용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16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1D6543-441C-44F4-8C83-8E90924639C6}"/>
              </a:ext>
            </a:extLst>
          </p:cNvPr>
          <p:cNvGrpSpPr/>
          <p:nvPr/>
        </p:nvGrpSpPr>
        <p:grpSpPr>
          <a:xfrm>
            <a:off x="578910" y="4069995"/>
            <a:ext cx="5235738" cy="1562217"/>
            <a:chOff x="1129893" y="3654552"/>
            <a:chExt cx="7430617" cy="2086660"/>
          </a:xfrm>
        </p:grpSpPr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95C3DD48-61E2-49F5-9C33-63349BFBCE83}"/>
                </a:ext>
              </a:extLst>
            </p:cNvPr>
            <p:cNvSpPr/>
            <p:nvPr/>
          </p:nvSpPr>
          <p:spPr>
            <a:xfrm>
              <a:off x="7334757" y="3654552"/>
              <a:ext cx="1225753" cy="5257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5CE9C81-B226-4751-BB5E-C6AED45D559E}"/>
                </a:ext>
              </a:extLst>
            </p:cNvPr>
            <p:cNvGrpSpPr/>
            <p:nvPr/>
          </p:nvGrpSpPr>
          <p:grpSpPr>
            <a:xfrm>
              <a:off x="1129893" y="3654552"/>
              <a:ext cx="6514237" cy="2086660"/>
              <a:chOff x="1129893" y="3654552"/>
              <a:chExt cx="6514237" cy="2086660"/>
            </a:xfrm>
          </p:grpSpPr>
          <p:sp>
            <p:nvSpPr>
              <p:cNvPr id="64" name="object 3">
                <a:extLst>
                  <a:ext uri="{FF2B5EF4-FFF2-40B4-BE49-F238E27FC236}">
                    <a16:creationId xmlns:a16="http://schemas.microsoft.com/office/drawing/2014/main" id="{FA0C7772-494A-47CF-B2C0-EA252AA5DB60}"/>
                  </a:ext>
                </a:extLst>
              </p:cNvPr>
              <p:cNvSpPr/>
              <p:nvPr/>
            </p:nvSpPr>
            <p:spPr>
              <a:xfrm>
                <a:off x="1129893" y="3654552"/>
                <a:ext cx="533400" cy="52578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4">
                <a:extLst>
                  <a:ext uri="{FF2B5EF4-FFF2-40B4-BE49-F238E27FC236}">
                    <a16:creationId xmlns:a16="http://schemas.microsoft.com/office/drawing/2014/main" id="{5177F70D-8165-479B-BF7A-CE8B7FA88625}"/>
                  </a:ext>
                </a:extLst>
              </p:cNvPr>
              <p:cNvSpPr/>
              <p:nvPr/>
            </p:nvSpPr>
            <p:spPr>
              <a:xfrm>
                <a:off x="1396619" y="3654552"/>
                <a:ext cx="1225295" cy="52578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">
                <a:extLst>
                  <a:ext uri="{FF2B5EF4-FFF2-40B4-BE49-F238E27FC236}">
                    <a16:creationId xmlns:a16="http://schemas.microsoft.com/office/drawing/2014/main" id="{04D5D824-6CDF-4D11-93B8-08411CD58909}"/>
                  </a:ext>
                </a:extLst>
              </p:cNvPr>
              <p:cNvSpPr/>
              <p:nvPr/>
            </p:nvSpPr>
            <p:spPr>
              <a:xfrm>
                <a:off x="2315591" y="3654552"/>
                <a:ext cx="1225753" cy="52578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">
                <a:extLst>
                  <a:ext uri="{FF2B5EF4-FFF2-40B4-BE49-F238E27FC236}">
                    <a16:creationId xmlns:a16="http://schemas.microsoft.com/office/drawing/2014/main" id="{0085D350-2478-425B-BECF-BFF038238E02}"/>
                  </a:ext>
                </a:extLst>
              </p:cNvPr>
              <p:cNvSpPr/>
              <p:nvPr/>
            </p:nvSpPr>
            <p:spPr>
              <a:xfrm>
                <a:off x="3234817" y="3654552"/>
                <a:ext cx="361188" cy="52578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7">
                <a:extLst>
                  <a:ext uri="{FF2B5EF4-FFF2-40B4-BE49-F238E27FC236}">
                    <a16:creationId xmlns:a16="http://schemas.microsoft.com/office/drawing/2014/main" id="{1EDF6B3D-D02B-4BC8-ACB8-1FBC87889BA0}"/>
                  </a:ext>
                </a:extLst>
              </p:cNvPr>
              <p:cNvSpPr/>
              <p:nvPr/>
            </p:nvSpPr>
            <p:spPr>
              <a:xfrm>
                <a:off x="3475609" y="3654552"/>
                <a:ext cx="2450973" cy="52578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8">
                <a:extLst>
                  <a:ext uri="{FF2B5EF4-FFF2-40B4-BE49-F238E27FC236}">
                    <a16:creationId xmlns:a16="http://schemas.microsoft.com/office/drawing/2014/main" id="{0CE37176-DA55-4AAA-B11A-B982D23DDF3E}"/>
                  </a:ext>
                </a:extLst>
              </p:cNvPr>
              <p:cNvSpPr/>
              <p:nvPr/>
            </p:nvSpPr>
            <p:spPr>
              <a:xfrm>
                <a:off x="5518150" y="3654552"/>
                <a:ext cx="1570990" cy="52578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9">
                <a:extLst>
                  <a:ext uri="{FF2B5EF4-FFF2-40B4-BE49-F238E27FC236}">
                    <a16:creationId xmlns:a16="http://schemas.microsoft.com/office/drawing/2014/main" id="{DE147374-018A-4881-930F-88726169D2FB}"/>
                  </a:ext>
                </a:extLst>
              </p:cNvPr>
              <p:cNvSpPr/>
              <p:nvPr/>
            </p:nvSpPr>
            <p:spPr>
              <a:xfrm>
                <a:off x="6827266" y="3654552"/>
                <a:ext cx="816864" cy="52578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11">
                <a:extLst>
                  <a:ext uri="{FF2B5EF4-FFF2-40B4-BE49-F238E27FC236}">
                    <a16:creationId xmlns:a16="http://schemas.microsoft.com/office/drawing/2014/main" id="{D206243F-B34D-48AB-8ECF-D358040D9B91}"/>
                  </a:ext>
                </a:extLst>
              </p:cNvPr>
              <p:cNvSpPr/>
              <p:nvPr/>
            </p:nvSpPr>
            <p:spPr>
              <a:xfrm>
                <a:off x="1326514" y="4335475"/>
                <a:ext cx="368046" cy="320344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12">
                <a:extLst>
                  <a:ext uri="{FF2B5EF4-FFF2-40B4-BE49-F238E27FC236}">
                    <a16:creationId xmlns:a16="http://schemas.microsoft.com/office/drawing/2014/main" id="{6DA7776A-F92C-4455-B536-CE6BCAFC6091}"/>
                  </a:ext>
                </a:extLst>
              </p:cNvPr>
              <p:cNvSpPr/>
              <p:nvPr/>
            </p:nvSpPr>
            <p:spPr>
              <a:xfrm>
                <a:off x="1783714" y="4335475"/>
                <a:ext cx="733551" cy="320344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13">
                <a:extLst>
                  <a:ext uri="{FF2B5EF4-FFF2-40B4-BE49-F238E27FC236}">
                    <a16:creationId xmlns:a16="http://schemas.microsoft.com/office/drawing/2014/main" id="{E6839046-34A9-492A-AF48-F252BC6EDE55}"/>
                  </a:ext>
                </a:extLst>
              </p:cNvPr>
              <p:cNvSpPr/>
              <p:nvPr/>
            </p:nvSpPr>
            <p:spPr>
              <a:xfrm>
                <a:off x="2333879" y="4335475"/>
                <a:ext cx="496824" cy="320344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14">
                <a:extLst>
                  <a:ext uri="{FF2B5EF4-FFF2-40B4-BE49-F238E27FC236}">
                    <a16:creationId xmlns:a16="http://schemas.microsoft.com/office/drawing/2014/main" id="{13CBE199-6BFB-44D5-B162-CD459FFE71E7}"/>
                  </a:ext>
                </a:extLst>
              </p:cNvPr>
              <p:cNvSpPr/>
              <p:nvPr/>
            </p:nvSpPr>
            <p:spPr>
              <a:xfrm>
                <a:off x="2647823" y="4335475"/>
                <a:ext cx="745693" cy="320344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15">
                <a:extLst>
                  <a:ext uri="{FF2B5EF4-FFF2-40B4-BE49-F238E27FC236}">
                    <a16:creationId xmlns:a16="http://schemas.microsoft.com/office/drawing/2014/main" id="{646A77C9-A0C4-4D9C-8E60-E937465048AF}"/>
                  </a:ext>
                </a:extLst>
              </p:cNvPr>
              <p:cNvSpPr/>
              <p:nvPr/>
            </p:nvSpPr>
            <p:spPr>
              <a:xfrm>
                <a:off x="3207385" y="4335475"/>
                <a:ext cx="745236" cy="320344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16">
                <a:extLst>
                  <a:ext uri="{FF2B5EF4-FFF2-40B4-BE49-F238E27FC236}">
                    <a16:creationId xmlns:a16="http://schemas.microsoft.com/office/drawing/2014/main" id="{3D99ED18-CCB8-4498-A509-51C7072D7D69}"/>
                  </a:ext>
                </a:extLst>
              </p:cNvPr>
              <p:cNvSpPr/>
              <p:nvPr/>
            </p:nvSpPr>
            <p:spPr>
              <a:xfrm>
                <a:off x="1326514" y="4697221"/>
                <a:ext cx="368046" cy="320039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17">
                <a:extLst>
                  <a:ext uri="{FF2B5EF4-FFF2-40B4-BE49-F238E27FC236}">
                    <a16:creationId xmlns:a16="http://schemas.microsoft.com/office/drawing/2014/main" id="{C71778CF-0126-4600-AD3A-8D7CE4600127}"/>
                  </a:ext>
                </a:extLst>
              </p:cNvPr>
              <p:cNvSpPr/>
              <p:nvPr/>
            </p:nvSpPr>
            <p:spPr>
              <a:xfrm>
                <a:off x="1783714" y="4697221"/>
                <a:ext cx="733551" cy="320039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18">
                <a:extLst>
                  <a:ext uri="{FF2B5EF4-FFF2-40B4-BE49-F238E27FC236}">
                    <a16:creationId xmlns:a16="http://schemas.microsoft.com/office/drawing/2014/main" id="{95F651F9-E339-490C-9041-3C4CC55C9809}"/>
                  </a:ext>
                </a:extLst>
              </p:cNvPr>
              <p:cNvSpPr/>
              <p:nvPr/>
            </p:nvSpPr>
            <p:spPr>
              <a:xfrm>
                <a:off x="2333879" y="4697221"/>
                <a:ext cx="496824" cy="320039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19">
                <a:extLst>
                  <a:ext uri="{FF2B5EF4-FFF2-40B4-BE49-F238E27FC236}">
                    <a16:creationId xmlns:a16="http://schemas.microsoft.com/office/drawing/2014/main" id="{0881AF88-832E-4F2B-9766-569DEF16954C}"/>
                  </a:ext>
                </a:extLst>
              </p:cNvPr>
              <p:cNvSpPr/>
              <p:nvPr/>
            </p:nvSpPr>
            <p:spPr>
              <a:xfrm>
                <a:off x="2647823" y="4697221"/>
                <a:ext cx="745693" cy="320039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20">
                <a:extLst>
                  <a:ext uri="{FF2B5EF4-FFF2-40B4-BE49-F238E27FC236}">
                    <a16:creationId xmlns:a16="http://schemas.microsoft.com/office/drawing/2014/main" id="{B993D97C-28F6-4EC0-B7A4-CC7113948F24}"/>
                  </a:ext>
                </a:extLst>
              </p:cNvPr>
              <p:cNvSpPr/>
              <p:nvPr/>
            </p:nvSpPr>
            <p:spPr>
              <a:xfrm>
                <a:off x="1326514" y="5059934"/>
                <a:ext cx="368046" cy="320039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21">
                <a:extLst>
                  <a:ext uri="{FF2B5EF4-FFF2-40B4-BE49-F238E27FC236}">
                    <a16:creationId xmlns:a16="http://schemas.microsoft.com/office/drawing/2014/main" id="{CE056B02-00A8-405F-B8A8-0ECC9B22372D}"/>
                  </a:ext>
                </a:extLst>
              </p:cNvPr>
              <p:cNvSpPr/>
              <p:nvPr/>
            </p:nvSpPr>
            <p:spPr>
              <a:xfrm>
                <a:off x="1783714" y="5059934"/>
                <a:ext cx="993648" cy="320039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22">
                <a:extLst>
                  <a:ext uri="{FF2B5EF4-FFF2-40B4-BE49-F238E27FC236}">
                    <a16:creationId xmlns:a16="http://schemas.microsoft.com/office/drawing/2014/main" id="{A6CAD95B-73E1-4796-9231-B174B80A4FE9}"/>
                  </a:ext>
                </a:extLst>
              </p:cNvPr>
              <p:cNvSpPr/>
              <p:nvPr/>
            </p:nvSpPr>
            <p:spPr>
              <a:xfrm>
                <a:off x="2592958" y="5059934"/>
                <a:ext cx="745693" cy="320039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23">
                <a:extLst>
                  <a:ext uri="{FF2B5EF4-FFF2-40B4-BE49-F238E27FC236}">
                    <a16:creationId xmlns:a16="http://schemas.microsoft.com/office/drawing/2014/main" id="{B87EC133-8A4F-4810-B07C-95D972827422}"/>
                  </a:ext>
                </a:extLst>
              </p:cNvPr>
              <p:cNvSpPr/>
              <p:nvPr/>
            </p:nvSpPr>
            <p:spPr>
              <a:xfrm>
                <a:off x="3154045" y="5059934"/>
                <a:ext cx="217169" cy="320039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24">
                <a:extLst>
                  <a:ext uri="{FF2B5EF4-FFF2-40B4-BE49-F238E27FC236}">
                    <a16:creationId xmlns:a16="http://schemas.microsoft.com/office/drawing/2014/main" id="{0F0E2985-2E58-48A4-861F-F0E57DBA78E4}"/>
                  </a:ext>
                </a:extLst>
              </p:cNvPr>
              <p:cNvSpPr/>
              <p:nvPr/>
            </p:nvSpPr>
            <p:spPr>
              <a:xfrm>
                <a:off x="3298825" y="5059934"/>
                <a:ext cx="745236" cy="320039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25">
                <a:extLst>
                  <a:ext uri="{FF2B5EF4-FFF2-40B4-BE49-F238E27FC236}">
                    <a16:creationId xmlns:a16="http://schemas.microsoft.com/office/drawing/2014/main" id="{D5C96EEB-3D22-44C9-A12C-C4113FE941B1}"/>
                  </a:ext>
                </a:extLst>
              </p:cNvPr>
              <p:cNvSpPr/>
              <p:nvPr/>
            </p:nvSpPr>
            <p:spPr>
              <a:xfrm>
                <a:off x="1326514" y="5421172"/>
                <a:ext cx="368046" cy="320040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26">
                <a:extLst>
                  <a:ext uri="{FF2B5EF4-FFF2-40B4-BE49-F238E27FC236}">
                    <a16:creationId xmlns:a16="http://schemas.microsoft.com/office/drawing/2014/main" id="{36E2932D-8A03-4CF9-9526-95B93F75A9A7}"/>
                  </a:ext>
                </a:extLst>
              </p:cNvPr>
              <p:cNvSpPr/>
              <p:nvPr/>
            </p:nvSpPr>
            <p:spPr>
              <a:xfrm>
                <a:off x="1783714" y="5421172"/>
                <a:ext cx="733551" cy="320040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27">
                <a:extLst>
                  <a:ext uri="{FF2B5EF4-FFF2-40B4-BE49-F238E27FC236}">
                    <a16:creationId xmlns:a16="http://schemas.microsoft.com/office/drawing/2014/main" id="{60616AED-2719-4E25-8885-85A98569E1C1}"/>
                  </a:ext>
                </a:extLst>
              </p:cNvPr>
              <p:cNvSpPr/>
              <p:nvPr/>
            </p:nvSpPr>
            <p:spPr>
              <a:xfrm>
                <a:off x="2333879" y="5421172"/>
                <a:ext cx="496824" cy="32004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28">
                <a:extLst>
                  <a:ext uri="{FF2B5EF4-FFF2-40B4-BE49-F238E27FC236}">
                    <a16:creationId xmlns:a16="http://schemas.microsoft.com/office/drawing/2014/main" id="{04EDB2ED-5192-4D1E-9D92-9A874E3DCC6E}"/>
                  </a:ext>
                </a:extLst>
              </p:cNvPr>
              <p:cNvSpPr/>
              <p:nvPr/>
            </p:nvSpPr>
            <p:spPr>
              <a:xfrm>
                <a:off x="2647823" y="5421172"/>
                <a:ext cx="745693" cy="320040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다층 신경망 활용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9FC8816D-7F54-4316-B2DF-2D9AB2AEC768}"/>
              </a:ext>
            </a:extLst>
          </p:cNvPr>
          <p:cNvSpPr/>
          <p:nvPr/>
        </p:nvSpPr>
        <p:spPr>
          <a:xfrm>
            <a:off x="4738604" y="397961"/>
            <a:ext cx="813815" cy="33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C25C3-C453-401B-9000-41F6CB3BA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1129886"/>
            <a:ext cx="9254156" cy="48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다층 신경망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DF30F-38CB-4546-85A1-9E3AE708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" y="1101586"/>
            <a:ext cx="10992641" cy="5241418"/>
          </a:xfrm>
          <a:prstGeom prst="rect">
            <a:avLst/>
          </a:prstGeom>
        </p:spPr>
      </p:pic>
      <p:sp>
        <p:nvSpPr>
          <p:cNvPr id="18" name="object 10">
            <a:extLst>
              <a:ext uri="{FF2B5EF4-FFF2-40B4-BE49-F238E27FC236}">
                <a16:creationId xmlns:a16="http://schemas.microsoft.com/office/drawing/2014/main" id="{3E7F2ACC-9CC0-4ED5-A17C-79FC153BD8DE}"/>
              </a:ext>
            </a:extLst>
          </p:cNvPr>
          <p:cNvSpPr/>
          <p:nvPr/>
        </p:nvSpPr>
        <p:spPr>
          <a:xfrm>
            <a:off x="4738604" y="397961"/>
            <a:ext cx="813815" cy="33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1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다층 신경망 활용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60A7C6-269B-4ACE-B847-D9E8695A72FC}"/>
              </a:ext>
            </a:extLst>
          </p:cNvPr>
          <p:cNvGrpSpPr/>
          <p:nvPr/>
        </p:nvGrpSpPr>
        <p:grpSpPr>
          <a:xfrm>
            <a:off x="4833334" y="422248"/>
            <a:ext cx="1425397" cy="350824"/>
            <a:chOff x="4897501" y="322783"/>
            <a:chExt cx="1425397" cy="350824"/>
          </a:xfrm>
        </p:grpSpPr>
        <p:sp>
          <p:nvSpPr>
            <p:cNvPr id="19" name="object 54">
              <a:extLst>
                <a:ext uri="{FF2B5EF4-FFF2-40B4-BE49-F238E27FC236}">
                  <a16:creationId xmlns:a16="http://schemas.microsoft.com/office/drawing/2014/main" id="{257FEEC9-3ADC-410D-A15E-AB73EE1183E7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5">
              <a:extLst>
                <a:ext uri="{FF2B5EF4-FFF2-40B4-BE49-F238E27FC236}">
                  <a16:creationId xmlns:a16="http://schemas.microsoft.com/office/drawing/2014/main" id="{60BD6A52-14BB-4B9B-8BE4-ADCEDCC664AF}"/>
                </a:ext>
              </a:extLst>
            </p:cNvPr>
            <p:cNvSpPr/>
            <p:nvPr/>
          </p:nvSpPr>
          <p:spPr>
            <a:xfrm>
              <a:off x="5508625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5BE3B6-FFD7-46B5-9B1E-B2AD6DE32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2" y="1190044"/>
            <a:ext cx="11066914" cy="48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9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192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다층 신경망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7A9F9-25EC-4E1F-9354-0EB389B44B47}"/>
              </a:ext>
            </a:extLst>
          </p:cNvPr>
          <p:cNvGrpSpPr/>
          <p:nvPr/>
        </p:nvGrpSpPr>
        <p:grpSpPr>
          <a:xfrm>
            <a:off x="4881459" y="385739"/>
            <a:ext cx="1425397" cy="350824"/>
            <a:chOff x="4897501" y="322783"/>
            <a:chExt cx="1425397" cy="350824"/>
          </a:xfrm>
        </p:grpSpPr>
        <p:sp>
          <p:nvSpPr>
            <p:cNvPr id="9" name="object 37">
              <a:extLst>
                <a:ext uri="{FF2B5EF4-FFF2-40B4-BE49-F238E27FC236}">
                  <a16:creationId xmlns:a16="http://schemas.microsoft.com/office/drawing/2014/main" id="{FE448941-B489-4756-A0CA-EB6BED25DF07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8">
              <a:extLst>
                <a:ext uri="{FF2B5EF4-FFF2-40B4-BE49-F238E27FC236}">
                  <a16:creationId xmlns:a16="http://schemas.microsoft.com/office/drawing/2014/main" id="{7E543C5D-0B81-433F-9CC9-F89310DB7EA1}"/>
                </a:ext>
              </a:extLst>
            </p:cNvPr>
            <p:cNvSpPr/>
            <p:nvPr/>
          </p:nvSpPr>
          <p:spPr>
            <a:xfrm>
              <a:off x="5508625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24635B-1D0C-4C0B-90B5-55A42C72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51" y="1214253"/>
            <a:ext cx="11407491" cy="47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다층 신경망 연혁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17F667-C605-49D7-B8E9-73882E66657C}"/>
              </a:ext>
            </a:extLst>
          </p:cNvPr>
          <p:cNvGrpSpPr/>
          <p:nvPr/>
        </p:nvGrpSpPr>
        <p:grpSpPr>
          <a:xfrm>
            <a:off x="162560" y="1129886"/>
            <a:ext cx="10558258" cy="4966036"/>
            <a:chOff x="398500" y="945133"/>
            <a:chExt cx="11452123" cy="5473954"/>
          </a:xfrm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F48F4A5A-3667-4912-A44E-E4318CCA6277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F5BB7C15-1228-4782-844C-DDD8E63C5EB6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285019F8-0980-4008-846D-E98158C5CA3E}"/>
                </a:ext>
              </a:extLst>
            </p:cNvPr>
            <p:cNvSpPr/>
            <p:nvPr/>
          </p:nvSpPr>
          <p:spPr>
            <a:xfrm>
              <a:off x="1252118" y="945133"/>
              <a:ext cx="1135380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F286E2FA-B3C2-48A4-99B9-D58B673A4488}"/>
                </a:ext>
              </a:extLst>
            </p:cNvPr>
            <p:cNvSpPr/>
            <p:nvPr/>
          </p:nvSpPr>
          <p:spPr>
            <a:xfrm>
              <a:off x="2218308" y="945133"/>
              <a:ext cx="681685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850DFF78-8D6F-4B20-A52E-DA10C56846A3}"/>
                </a:ext>
              </a:extLst>
            </p:cNvPr>
            <p:cNvSpPr txBox="1"/>
            <p:nvPr/>
          </p:nvSpPr>
          <p:spPr>
            <a:xfrm>
              <a:off x="600862" y="1380490"/>
              <a:ext cx="177165" cy="28483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B39928D7-6451-47C4-9DF8-94AACF297FE2}"/>
                </a:ext>
              </a:extLst>
            </p:cNvPr>
            <p:cNvSpPr/>
            <p:nvPr/>
          </p:nvSpPr>
          <p:spPr>
            <a:xfrm>
              <a:off x="866546" y="1379474"/>
              <a:ext cx="1362456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18B189E6-EAF1-4DD5-85C8-C68A898A0164}"/>
                </a:ext>
              </a:extLst>
            </p:cNvPr>
            <p:cNvSpPr/>
            <p:nvPr/>
          </p:nvSpPr>
          <p:spPr>
            <a:xfrm>
              <a:off x="2058289" y="1379474"/>
              <a:ext cx="1362837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3073D3E-5491-495F-8C35-5733E4192891}"/>
                </a:ext>
              </a:extLst>
            </p:cNvPr>
            <p:cNvSpPr/>
            <p:nvPr/>
          </p:nvSpPr>
          <p:spPr>
            <a:xfrm>
              <a:off x="3194050" y="1379474"/>
              <a:ext cx="2398395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C8F0E0D2-0A99-4BEF-99D8-6928B39E22D6}"/>
                </a:ext>
              </a:extLst>
            </p:cNvPr>
            <p:cNvSpPr/>
            <p:nvPr/>
          </p:nvSpPr>
          <p:spPr>
            <a:xfrm>
              <a:off x="5483352" y="1379474"/>
              <a:ext cx="4541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C2D460B1-0591-4C9E-9B9E-10BBA2F9AD64}"/>
                </a:ext>
              </a:extLst>
            </p:cNvPr>
            <p:cNvSpPr/>
            <p:nvPr/>
          </p:nvSpPr>
          <p:spPr>
            <a:xfrm>
              <a:off x="5763767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002949D5-1F21-4060-944D-513DDEFFF6E1}"/>
                </a:ext>
              </a:extLst>
            </p:cNvPr>
            <p:cNvSpPr/>
            <p:nvPr/>
          </p:nvSpPr>
          <p:spPr>
            <a:xfrm>
              <a:off x="6274308" y="1379474"/>
              <a:ext cx="681228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3D0F709A-9581-4C48-8FE6-F7CB412EFD2D}"/>
                </a:ext>
              </a:extLst>
            </p:cNvPr>
            <p:cNvSpPr/>
            <p:nvPr/>
          </p:nvSpPr>
          <p:spPr>
            <a:xfrm>
              <a:off x="833018" y="1718182"/>
              <a:ext cx="356616" cy="3505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EA9306DF-FCDD-4784-A755-539A7393D7B1}"/>
                </a:ext>
              </a:extLst>
            </p:cNvPr>
            <p:cNvSpPr/>
            <p:nvPr/>
          </p:nvSpPr>
          <p:spPr>
            <a:xfrm>
              <a:off x="1118006" y="1760854"/>
              <a:ext cx="295656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AC6D27F1-3662-4DE5-A533-204B486684BB}"/>
                </a:ext>
              </a:extLst>
            </p:cNvPr>
            <p:cNvSpPr/>
            <p:nvPr/>
          </p:nvSpPr>
          <p:spPr>
            <a:xfrm>
              <a:off x="1265834" y="1760854"/>
              <a:ext cx="681228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F58004BA-4F03-4A15-933B-6EAB06333F29}"/>
                </a:ext>
              </a:extLst>
            </p:cNvPr>
            <p:cNvSpPr/>
            <p:nvPr/>
          </p:nvSpPr>
          <p:spPr>
            <a:xfrm>
              <a:off x="1776348" y="1760854"/>
              <a:ext cx="113576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280DBDDA-8054-4F9A-A59B-6758EA3DE3D8}"/>
                </a:ext>
              </a:extLst>
            </p:cNvPr>
            <p:cNvSpPr/>
            <p:nvPr/>
          </p:nvSpPr>
          <p:spPr>
            <a:xfrm>
              <a:off x="2742945" y="1760854"/>
              <a:ext cx="908304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FEDD8EE1-01AB-44A6-BD5A-DC592FBB4893}"/>
                </a:ext>
              </a:extLst>
            </p:cNvPr>
            <p:cNvSpPr/>
            <p:nvPr/>
          </p:nvSpPr>
          <p:spPr>
            <a:xfrm>
              <a:off x="3480561" y="176085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8D2CDAE2-5D8A-40BA-9BAE-0EBE99B312F1}"/>
                </a:ext>
              </a:extLst>
            </p:cNvPr>
            <p:cNvSpPr/>
            <p:nvPr/>
          </p:nvSpPr>
          <p:spPr>
            <a:xfrm>
              <a:off x="3991102" y="1760854"/>
              <a:ext cx="113576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9500D62F-4E54-42ED-8651-E0712C6E5DA0}"/>
                </a:ext>
              </a:extLst>
            </p:cNvPr>
            <p:cNvSpPr/>
            <p:nvPr/>
          </p:nvSpPr>
          <p:spPr>
            <a:xfrm>
              <a:off x="4899659" y="1760854"/>
              <a:ext cx="880110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61EAFC1D-2B82-4CCF-ABF0-3B7DD8B24874}"/>
                </a:ext>
              </a:extLst>
            </p:cNvPr>
            <p:cNvSpPr/>
            <p:nvPr/>
          </p:nvSpPr>
          <p:spPr>
            <a:xfrm>
              <a:off x="5654040" y="1760854"/>
              <a:ext cx="454151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04B43961-97B8-42D9-B74E-CE211D867AAF}"/>
                </a:ext>
              </a:extLst>
            </p:cNvPr>
            <p:cNvSpPr/>
            <p:nvPr/>
          </p:nvSpPr>
          <p:spPr>
            <a:xfrm>
              <a:off x="5881115" y="1760854"/>
              <a:ext cx="459104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107C5F9E-D84B-4413-AB1B-58616F10EE10}"/>
                </a:ext>
              </a:extLst>
            </p:cNvPr>
            <p:cNvSpPr/>
            <p:nvPr/>
          </p:nvSpPr>
          <p:spPr>
            <a:xfrm>
              <a:off x="6248400" y="1760854"/>
              <a:ext cx="295655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0A49D9FF-14DE-404F-AE2A-3C886997C7EE}"/>
                </a:ext>
              </a:extLst>
            </p:cNvPr>
            <p:cNvSpPr/>
            <p:nvPr/>
          </p:nvSpPr>
          <p:spPr>
            <a:xfrm>
              <a:off x="6396228" y="1760854"/>
              <a:ext cx="124968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8A32C09E-C1EE-4371-BBBB-1C393ABEFB18}"/>
                </a:ext>
              </a:extLst>
            </p:cNvPr>
            <p:cNvSpPr/>
            <p:nvPr/>
          </p:nvSpPr>
          <p:spPr>
            <a:xfrm>
              <a:off x="6458711" y="1760854"/>
              <a:ext cx="686168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C8023029-6500-440B-A9E3-2B1E7306B5CC}"/>
                </a:ext>
              </a:extLst>
            </p:cNvPr>
            <p:cNvSpPr/>
            <p:nvPr/>
          </p:nvSpPr>
          <p:spPr>
            <a:xfrm>
              <a:off x="7030466" y="1760854"/>
              <a:ext cx="298703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71176D51-DD25-456C-92A0-9A8C53D36CBF}"/>
                </a:ext>
              </a:extLst>
            </p:cNvPr>
            <p:cNvSpPr/>
            <p:nvPr/>
          </p:nvSpPr>
          <p:spPr>
            <a:xfrm>
              <a:off x="7179818" y="1760854"/>
              <a:ext cx="1324355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24F38674-6F27-481B-A477-72648D9EEF60}"/>
                </a:ext>
              </a:extLst>
            </p:cNvPr>
            <p:cNvSpPr/>
            <p:nvPr/>
          </p:nvSpPr>
          <p:spPr>
            <a:xfrm>
              <a:off x="8383778" y="1760854"/>
              <a:ext cx="45415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9">
              <a:extLst>
                <a:ext uri="{FF2B5EF4-FFF2-40B4-BE49-F238E27FC236}">
                  <a16:creationId xmlns:a16="http://schemas.microsoft.com/office/drawing/2014/main" id="{0AEF66C8-968F-44C3-840A-E4140D0FD5E8}"/>
                </a:ext>
              </a:extLst>
            </p:cNvPr>
            <p:cNvSpPr/>
            <p:nvPr/>
          </p:nvSpPr>
          <p:spPr>
            <a:xfrm>
              <a:off x="8662669" y="1760854"/>
              <a:ext cx="695325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71C42640-4DD1-4020-A1F7-8EEFEEC1ECF9}"/>
                </a:ext>
              </a:extLst>
            </p:cNvPr>
            <p:cNvSpPr/>
            <p:nvPr/>
          </p:nvSpPr>
          <p:spPr>
            <a:xfrm>
              <a:off x="9218930" y="1760854"/>
              <a:ext cx="681685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1">
              <a:extLst>
                <a:ext uri="{FF2B5EF4-FFF2-40B4-BE49-F238E27FC236}">
                  <a16:creationId xmlns:a16="http://schemas.microsoft.com/office/drawing/2014/main" id="{639E36A8-0F15-4B0B-806D-2A3BA137CD93}"/>
                </a:ext>
              </a:extLst>
            </p:cNvPr>
            <p:cNvSpPr/>
            <p:nvPr/>
          </p:nvSpPr>
          <p:spPr>
            <a:xfrm>
              <a:off x="9729851" y="1760854"/>
              <a:ext cx="681227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2">
              <a:extLst>
                <a:ext uri="{FF2B5EF4-FFF2-40B4-BE49-F238E27FC236}">
                  <a16:creationId xmlns:a16="http://schemas.microsoft.com/office/drawing/2014/main" id="{EA3ACD72-61EA-447A-B8B4-8489C2A5741B}"/>
                </a:ext>
              </a:extLst>
            </p:cNvPr>
            <p:cNvSpPr/>
            <p:nvPr/>
          </p:nvSpPr>
          <p:spPr>
            <a:xfrm>
              <a:off x="10240391" y="1760854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4">
              <a:extLst>
                <a:ext uri="{FF2B5EF4-FFF2-40B4-BE49-F238E27FC236}">
                  <a16:creationId xmlns:a16="http://schemas.microsoft.com/office/drawing/2014/main" id="{00CE200E-567D-44A3-AE22-1798C40FD847}"/>
                </a:ext>
              </a:extLst>
            </p:cNvPr>
            <p:cNvSpPr/>
            <p:nvPr/>
          </p:nvSpPr>
          <p:spPr>
            <a:xfrm>
              <a:off x="866546" y="2314067"/>
              <a:ext cx="295656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5">
              <a:extLst>
                <a:ext uri="{FF2B5EF4-FFF2-40B4-BE49-F238E27FC236}">
                  <a16:creationId xmlns:a16="http://schemas.microsoft.com/office/drawing/2014/main" id="{2D425660-0C74-4AF4-BA3A-704C7C6D53A6}"/>
                </a:ext>
              </a:extLst>
            </p:cNvPr>
            <p:cNvSpPr/>
            <p:nvPr/>
          </p:nvSpPr>
          <p:spPr>
            <a:xfrm>
              <a:off x="1014374" y="2314067"/>
              <a:ext cx="454152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6">
              <a:extLst>
                <a:ext uri="{FF2B5EF4-FFF2-40B4-BE49-F238E27FC236}">
                  <a16:creationId xmlns:a16="http://schemas.microsoft.com/office/drawing/2014/main" id="{687851F7-96DD-43BD-AEE1-5D9CD65B25CE}"/>
                </a:ext>
              </a:extLst>
            </p:cNvPr>
            <p:cNvSpPr/>
            <p:nvPr/>
          </p:nvSpPr>
          <p:spPr>
            <a:xfrm>
              <a:off x="1297813" y="2314067"/>
              <a:ext cx="908303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7">
              <a:extLst>
                <a:ext uri="{FF2B5EF4-FFF2-40B4-BE49-F238E27FC236}">
                  <a16:creationId xmlns:a16="http://schemas.microsoft.com/office/drawing/2014/main" id="{D45BC5D3-FFC8-4A3E-8455-07E7CAD9746D}"/>
                </a:ext>
              </a:extLst>
            </p:cNvPr>
            <p:cNvSpPr/>
            <p:nvPr/>
          </p:nvSpPr>
          <p:spPr>
            <a:xfrm>
              <a:off x="2036952" y="2314067"/>
              <a:ext cx="908710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8">
              <a:extLst>
                <a:ext uri="{FF2B5EF4-FFF2-40B4-BE49-F238E27FC236}">
                  <a16:creationId xmlns:a16="http://schemas.microsoft.com/office/drawing/2014/main" id="{63C17220-DE52-4B79-9726-9176EFCE23D5}"/>
                </a:ext>
              </a:extLst>
            </p:cNvPr>
            <p:cNvSpPr/>
            <p:nvPr/>
          </p:nvSpPr>
          <p:spPr>
            <a:xfrm>
              <a:off x="2774950" y="2314067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9">
              <a:extLst>
                <a:ext uri="{FF2B5EF4-FFF2-40B4-BE49-F238E27FC236}">
                  <a16:creationId xmlns:a16="http://schemas.microsoft.com/office/drawing/2014/main" id="{1FF67794-E0AC-4C5A-BC2B-77CA3C886162}"/>
                </a:ext>
              </a:extLst>
            </p:cNvPr>
            <p:cNvSpPr/>
            <p:nvPr/>
          </p:nvSpPr>
          <p:spPr>
            <a:xfrm>
              <a:off x="3287014" y="2314067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0">
              <a:extLst>
                <a:ext uri="{FF2B5EF4-FFF2-40B4-BE49-F238E27FC236}">
                  <a16:creationId xmlns:a16="http://schemas.microsoft.com/office/drawing/2014/main" id="{5917A01F-BDF6-4458-92E2-D5152D1F4F8C}"/>
                </a:ext>
              </a:extLst>
            </p:cNvPr>
            <p:cNvSpPr/>
            <p:nvPr/>
          </p:nvSpPr>
          <p:spPr>
            <a:xfrm>
              <a:off x="3797553" y="2314067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1">
              <a:extLst>
                <a:ext uri="{FF2B5EF4-FFF2-40B4-BE49-F238E27FC236}">
                  <a16:creationId xmlns:a16="http://schemas.microsoft.com/office/drawing/2014/main" id="{272097CB-B751-44CC-AF15-968BD675022F}"/>
                </a:ext>
              </a:extLst>
            </p:cNvPr>
            <p:cNvSpPr/>
            <p:nvPr/>
          </p:nvSpPr>
          <p:spPr>
            <a:xfrm>
              <a:off x="833018" y="2652395"/>
              <a:ext cx="356616" cy="3505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2">
              <a:extLst>
                <a:ext uri="{FF2B5EF4-FFF2-40B4-BE49-F238E27FC236}">
                  <a16:creationId xmlns:a16="http://schemas.microsoft.com/office/drawing/2014/main" id="{4B638E3B-0131-42CA-84D8-8CEF290C5AB0}"/>
                </a:ext>
              </a:extLst>
            </p:cNvPr>
            <p:cNvSpPr/>
            <p:nvPr/>
          </p:nvSpPr>
          <p:spPr>
            <a:xfrm>
              <a:off x="1118006" y="2695067"/>
              <a:ext cx="454152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3">
              <a:extLst>
                <a:ext uri="{FF2B5EF4-FFF2-40B4-BE49-F238E27FC236}">
                  <a16:creationId xmlns:a16="http://schemas.microsoft.com/office/drawing/2014/main" id="{04C5B765-44A8-4A7D-A605-9603BF0245E2}"/>
                </a:ext>
              </a:extLst>
            </p:cNvPr>
            <p:cNvSpPr/>
            <p:nvPr/>
          </p:nvSpPr>
          <p:spPr>
            <a:xfrm>
              <a:off x="1401444" y="2695067"/>
              <a:ext cx="681228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4">
              <a:extLst>
                <a:ext uri="{FF2B5EF4-FFF2-40B4-BE49-F238E27FC236}">
                  <a16:creationId xmlns:a16="http://schemas.microsoft.com/office/drawing/2014/main" id="{02FCC6B7-D3BF-461E-ADD7-898F276206D2}"/>
                </a:ext>
              </a:extLst>
            </p:cNvPr>
            <p:cNvSpPr/>
            <p:nvPr/>
          </p:nvSpPr>
          <p:spPr>
            <a:xfrm>
              <a:off x="1913508" y="2695067"/>
              <a:ext cx="681228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5">
              <a:extLst>
                <a:ext uri="{FF2B5EF4-FFF2-40B4-BE49-F238E27FC236}">
                  <a16:creationId xmlns:a16="http://schemas.microsoft.com/office/drawing/2014/main" id="{B22ED433-87E1-492E-BAEF-D0355ACCF260}"/>
                </a:ext>
              </a:extLst>
            </p:cNvPr>
            <p:cNvSpPr/>
            <p:nvPr/>
          </p:nvSpPr>
          <p:spPr>
            <a:xfrm>
              <a:off x="2424429" y="2695067"/>
              <a:ext cx="908304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6">
              <a:extLst>
                <a:ext uri="{FF2B5EF4-FFF2-40B4-BE49-F238E27FC236}">
                  <a16:creationId xmlns:a16="http://schemas.microsoft.com/office/drawing/2014/main" id="{4EC65165-F440-40F8-A750-176E19F75D98}"/>
                </a:ext>
              </a:extLst>
            </p:cNvPr>
            <p:cNvSpPr/>
            <p:nvPr/>
          </p:nvSpPr>
          <p:spPr>
            <a:xfrm>
              <a:off x="3163570" y="2695067"/>
              <a:ext cx="681228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7">
              <a:extLst>
                <a:ext uri="{FF2B5EF4-FFF2-40B4-BE49-F238E27FC236}">
                  <a16:creationId xmlns:a16="http://schemas.microsoft.com/office/drawing/2014/main" id="{EA70CB87-B04D-459E-ACEB-21AF9C8C7953}"/>
                </a:ext>
              </a:extLst>
            </p:cNvPr>
            <p:cNvSpPr/>
            <p:nvPr/>
          </p:nvSpPr>
          <p:spPr>
            <a:xfrm>
              <a:off x="3674109" y="2695067"/>
              <a:ext cx="1135380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8">
              <a:extLst>
                <a:ext uri="{FF2B5EF4-FFF2-40B4-BE49-F238E27FC236}">
                  <a16:creationId xmlns:a16="http://schemas.microsoft.com/office/drawing/2014/main" id="{0D3459A4-FF7B-423B-8BC2-DE50B523D6C6}"/>
                </a:ext>
              </a:extLst>
            </p:cNvPr>
            <p:cNvSpPr/>
            <p:nvPr/>
          </p:nvSpPr>
          <p:spPr>
            <a:xfrm>
              <a:off x="4638802" y="2695067"/>
              <a:ext cx="681685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9">
              <a:extLst>
                <a:ext uri="{FF2B5EF4-FFF2-40B4-BE49-F238E27FC236}">
                  <a16:creationId xmlns:a16="http://schemas.microsoft.com/office/drawing/2014/main" id="{33423B39-6273-4256-9357-39E3E6F45F55}"/>
                </a:ext>
              </a:extLst>
            </p:cNvPr>
            <p:cNvSpPr/>
            <p:nvPr/>
          </p:nvSpPr>
          <p:spPr>
            <a:xfrm>
              <a:off x="5151120" y="2695067"/>
              <a:ext cx="908303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0">
              <a:extLst>
                <a:ext uri="{FF2B5EF4-FFF2-40B4-BE49-F238E27FC236}">
                  <a16:creationId xmlns:a16="http://schemas.microsoft.com/office/drawing/2014/main" id="{0A3385D1-B521-4538-9DBB-4F7178D32080}"/>
                </a:ext>
              </a:extLst>
            </p:cNvPr>
            <p:cNvSpPr/>
            <p:nvPr/>
          </p:nvSpPr>
          <p:spPr>
            <a:xfrm>
              <a:off x="5888735" y="2695067"/>
              <a:ext cx="681228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1">
              <a:extLst>
                <a:ext uri="{FF2B5EF4-FFF2-40B4-BE49-F238E27FC236}">
                  <a16:creationId xmlns:a16="http://schemas.microsoft.com/office/drawing/2014/main" id="{259D4594-D4BE-4575-9812-DFCC3C9B01DF}"/>
                </a:ext>
              </a:extLst>
            </p:cNvPr>
            <p:cNvSpPr/>
            <p:nvPr/>
          </p:nvSpPr>
          <p:spPr>
            <a:xfrm>
              <a:off x="6400800" y="2695067"/>
              <a:ext cx="908710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2">
              <a:extLst>
                <a:ext uri="{FF2B5EF4-FFF2-40B4-BE49-F238E27FC236}">
                  <a16:creationId xmlns:a16="http://schemas.microsoft.com/office/drawing/2014/main" id="{D5130FC2-37C8-4CE1-A412-6521BD393BAC}"/>
                </a:ext>
              </a:extLst>
            </p:cNvPr>
            <p:cNvSpPr/>
            <p:nvPr/>
          </p:nvSpPr>
          <p:spPr>
            <a:xfrm>
              <a:off x="7138669" y="2695067"/>
              <a:ext cx="1589531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3">
              <a:extLst>
                <a:ext uri="{FF2B5EF4-FFF2-40B4-BE49-F238E27FC236}">
                  <a16:creationId xmlns:a16="http://schemas.microsoft.com/office/drawing/2014/main" id="{98ADCBCE-6766-48B0-9614-9F3C678B66E1}"/>
                </a:ext>
              </a:extLst>
            </p:cNvPr>
            <p:cNvSpPr/>
            <p:nvPr/>
          </p:nvSpPr>
          <p:spPr>
            <a:xfrm>
              <a:off x="8557514" y="2695067"/>
              <a:ext cx="681227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4">
              <a:extLst>
                <a:ext uri="{FF2B5EF4-FFF2-40B4-BE49-F238E27FC236}">
                  <a16:creationId xmlns:a16="http://schemas.microsoft.com/office/drawing/2014/main" id="{01A3EE0C-0DCA-4B94-8033-9B9AEF0F7778}"/>
                </a:ext>
              </a:extLst>
            </p:cNvPr>
            <p:cNvSpPr txBox="1"/>
            <p:nvPr/>
          </p:nvSpPr>
          <p:spPr>
            <a:xfrm>
              <a:off x="600862" y="3250514"/>
              <a:ext cx="177165" cy="28483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65" name="object 55">
              <a:extLst>
                <a:ext uri="{FF2B5EF4-FFF2-40B4-BE49-F238E27FC236}">
                  <a16:creationId xmlns:a16="http://schemas.microsoft.com/office/drawing/2014/main" id="{B9DB2B5A-DEFA-4B3A-BEFF-55843E98A578}"/>
                </a:ext>
              </a:extLst>
            </p:cNvPr>
            <p:cNvSpPr/>
            <p:nvPr/>
          </p:nvSpPr>
          <p:spPr>
            <a:xfrm>
              <a:off x="866546" y="3249498"/>
              <a:ext cx="908304" cy="2929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6">
              <a:extLst>
                <a:ext uri="{FF2B5EF4-FFF2-40B4-BE49-F238E27FC236}">
                  <a16:creationId xmlns:a16="http://schemas.microsoft.com/office/drawing/2014/main" id="{278B0B1C-707A-47B7-8215-6F5E7DAD9C5B}"/>
                </a:ext>
              </a:extLst>
            </p:cNvPr>
            <p:cNvSpPr/>
            <p:nvPr/>
          </p:nvSpPr>
          <p:spPr>
            <a:xfrm>
              <a:off x="1604136" y="3249498"/>
              <a:ext cx="908303" cy="29291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7">
              <a:extLst>
                <a:ext uri="{FF2B5EF4-FFF2-40B4-BE49-F238E27FC236}">
                  <a16:creationId xmlns:a16="http://schemas.microsoft.com/office/drawing/2014/main" id="{2C555775-9748-4176-A1A7-AD7D1DEE1D95}"/>
                </a:ext>
              </a:extLst>
            </p:cNvPr>
            <p:cNvSpPr/>
            <p:nvPr/>
          </p:nvSpPr>
          <p:spPr>
            <a:xfrm>
              <a:off x="2343276" y="3249498"/>
              <a:ext cx="908710" cy="29291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8">
              <a:extLst>
                <a:ext uri="{FF2B5EF4-FFF2-40B4-BE49-F238E27FC236}">
                  <a16:creationId xmlns:a16="http://schemas.microsoft.com/office/drawing/2014/main" id="{CB82AB9F-510E-40B4-9DCC-19A96981C9C9}"/>
                </a:ext>
              </a:extLst>
            </p:cNvPr>
            <p:cNvSpPr/>
            <p:nvPr/>
          </p:nvSpPr>
          <p:spPr>
            <a:xfrm>
              <a:off x="3081273" y="3249498"/>
              <a:ext cx="1135379" cy="29291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9">
              <a:extLst>
                <a:ext uri="{FF2B5EF4-FFF2-40B4-BE49-F238E27FC236}">
                  <a16:creationId xmlns:a16="http://schemas.microsoft.com/office/drawing/2014/main" id="{7B0D44C1-07C5-45D6-B09B-930C2579C811}"/>
                </a:ext>
              </a:extLst>
            </p:cNvPr>
            <p:cNvSpPr/>
            <p:nvPr/>
          </p:nvSpPr>
          <p:spPr>
            <a:xfrm>
              <a:off x="4045965" y="3249498"/>
              <a:ext cx="908710" cy="29291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0">
              <a:extLst>
                <a:ext uri="{FF2B5EF4-FFF2-40B4-BE49-F238E27FC236}">
                  <a16:creationId xmlns:a16="http://schemas.microsoft.com/office/drawing/2014/main" id="{77D82044-FB3C-4DE2-88D1-19280523F307}"/>
                </a:ext>
              </a:extLst>
            </p:cNvPr>
            <p:cNvSpPr/>
            <p:nvPr/>
          </p:nvSpPr>
          <p:spPr>
            <a:xfrm>
              <a:off x="4785359" y="3249498"/>
              <a:ext cx="681227" cy="29291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1">
              <a:extLst>
                <a:ext uri="{FF2B5EF4-FFF2-40B4-BE49-F238E27FC236}">
                  <a16:creationId xmlns:a16="http://schemas.microsoft.com/office/drawing/2014/main" id="{9B9A39E5-D5B5-4003-A2B7-C80492226F0B}"/>
                </a:ext>
              </a:extLst>
            </p:cNvPr>
            <p:cNvSpPr/>
            <p:nvPr/>
          </p:nvSpPr>
          <p:spPr>
            <a:xfrm>
              <a:off x="5295900" y="3249498"/>
              <a:ext cx="681227" cy="29291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2">
              <a:extLst>
                <a:ext uri="{FF2B5EF4-FFF2-40B4-BE49-F238E27FC236}">
                  <a16:creationId xmlns:a16="http://schemas.microsoft.com/office/drawing/2014/main" id="{AB8D532C-7C7B-451D-8DB3-70585485B7FB}"/>
                </a:ext>
              </a:extLst>
            </p:cNvPr>
            <p:cNvSpPr/>
            <p:nvPr/>
          </p:nvSpPr>
          <p:spPr>
            <a:xfrm>
              <a:off x="5807964" y="3249498"/>
              <a:ext cx="681227" cy="29291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3">
              <a:extLst>
                <a:ext uri="{FF2B5EF4-FFF2-40B4-BE49-F238E27FC236}">
                  <a16:creationId xmlns:a16="http://schemas.microsoft.com/office/drawing/2014/main" id="{9A45548C-214A-4FF7-ACA4-8BBACA2D0C53}"/>
                </a:ext>
              </a:extLst>
            </p:cNvPr>
            <p:cNvSpPr/>
            <p:nvPr/>
          </p:nvSpPr>
          <p:spPr>
            <a:xfrm>
              <a:off x="833018" y="3588384"/>
              <a:ext cx="356616" cy="3505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4">
              <a:extLst>
                <a:ext uri="{FF2B5EF4-FFF2-40B4-BE49-F238E27FC236}">
                  <a16:creationId xmlns:a16="http://schemas.microsoft.com/office/drawing/2014/main" id="{D4AD1DC7-3860-45C8-98B6-2EA51B0E038E}"/>
                </a:ext>
              </a:extLst>
            </p:cNvPr>
            <p:cNvSpPr/>
            <p:nvPr/>
          </p:nvSpPr>
          <p:spPr>
            <a:xfrm>
              <a:off x="1118006" y="3631057"/>
              <a:ext cx="1135380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5">
              <a:extLst>
                <a:ext uri="{FF2B5EF4-FFF2-40B4-BE49-F238E27FC236}">
                  <a16:creationId xmlns:a16="http://schemas.microsoft.com/office/drawing/2014/main" id="{20599CE3-F843-42A7-ADDD-56CA138B1B52}"/>
                </a:ext>
              </a:extLst>
            </p:cNvPr>
            <p:cNvSpPr/>
            <p:nvPr/>
          </p:nvSpPr>
          <p:spPr>
            <a:xfrm>
              <a:off x="2082673" y="3631057"/>
              <a:ext cx="681685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6">
              <a:extLst>
                <a:ext uri="{FF2B5EF4-FFF2-40B4-BE49-F238E27FC236}">
                  <a16:creationId xmlns:a16="http://schemas.microsoft.com/office/drawing/2014/main" id="{FCA73F1A-EEA8-45E5-B923-8FDD772412F9}"/>
                </a:ext>
              </a:extLst>
            </p:cNvPr>
            <p:cNvSpPr/>
            <p:nvPr/>
          </p:nvSpPr>
          <p:spPr>
            <a:xfrm>
              <a:off x="2595117" y="3631057"/>
              <a:ext cx="1362456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7">
              <a:extLst>
                <a:ext uri="{FF2B5EF4-FFF2-40B4-BE49-F238E27FC236}">
                  <a16:creationId xmlns:a16="http://schemas.microsoft.com/office/drawing/2014/main" id="{6A3E8CDB-18D9-43C6-8A74-FB84391E797E}"/>
                </a:ext>
              </a:extLst>
            </p:cNvPr>
            <p:cNvSpPr/>
            <p:nvPr/>
          </p:nvSpPr>
          <p:spPr>
            <a:xfrm>
              <a:off x="3786885" y="3631057"/>
              <a:ext cx="908303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8">
              <a:extLst>
                <a:ext uri="{FF2B5EF4-FFF2-40B4-BE49-F238E27FC236}">
                  <a16:creationId xmlns:a16="http://schemas.microsoft.com/office/drawing/2014/main" id="{7A8E9501-9D59-447C-9734-B4EAE3297FBA}"/>
                </a:ext>
              </a:extLst>
            </p:cNvPr>
            <p:cNvSpPr/>
            <p:nvPr/>
          </p:nvSpPr>
          <p:spPr>
            <a:xfrm>
              <a:off x="4524502" y="3631057"/>
              <a:ext cx="681685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9">
              <a:extLst>
                <a:ext uri="{FF2B5EF4-FFF2-40B4-BE49-F238E27FC236}">
                  <a16:creationId xmlns:a16="http://schemas.microsoft.com/office/drawing/2014/main" id="{D450643F-94F2-492F-92F2-7609174388FA}"/>
                </a:ext>
              </a:extLst>
            </p:cNvPr>
            <p:cNvSpPr/>
            <p:nvPr/>
          </p:nvSpPr>
          <p:spPr>
            <a:xfrm>
              <a:off x="741578" y="4216272"/>
              <a:ext cx="681228" cy="292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0">
              <a:extLst>
                <a:ext uri="{FF2B5EF4-FFF2-40B4-BE49-F238E27FC236}">
                  <a16:creationId xmlns:a16="http://schemas.microsoft.com/office/drawing/2014/main" id="{93DF3352-16F7-4EED-A2C1-88CB6DBE0A97}"/>
                </a:ext>
              </a:extLst>
            </p:cNvPr>
            <p:cNvSpPr/>
            <p:nvPr/>
          </p:nvSpPr>
          <p:spPr>
            <a:xfrm>
              <a:off x="398500" y="4241291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1">
              <a:extLst>
                <a:ext uri="{FF2B5EF4-FFF2-40B4-BE49-F238E27FC236}">
                  <a16:creationId xmlns:a16="http://schemas.microsoft.com/office/drawing/2014/main" id="{F8F880AD-DB2A-482F-AF04-EB16CB369220}"/>
                </a:ext>
              </a:extLst>
            </p:cNvPr>
            <p:cNvSpPr/>
            <p:nvPr/>
          </p:nvSpPr>
          <p:spPr>
            <a:xfrm>
              <a:off x="1252118" y="4216272"/>
              <a:ext cx="1135380" cy="292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2">
              <a:extLst>
                <a:ext uri="{FF2B5EF4-FFF2-40B4-BE49-F238E27FC236}">
                  <a16:creationId xmlns:a16="http://schemas.microsoft.com/office/drawing/2014/main" id="{71F50917-3125-4B23-BFEA-3D021F3CFF46}"/>
                </a:ext>
              </a:extLst>
            </p:cNvPr>
            <p:cNvSpPr/>
            <p:nvPr/>
          </p:nvSpPr>
          <p:spPr>
            <a:xfrm>
              <a:off x="2218308" y="4216272"/>
              <a:ext cx="908710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3">
              <a:extLst>
                <a:ext uri="{FF2B5EF4-FFF2-40B4-BE49-F238E27FC236}">
                  <a16:creationId xmlns:a16="http://schemas.microsoft.com/office/drawing/2014/main" id="{0C3E0AFB-EFC0-46D2-B20E-49AAC4CBAEB7}"/>
                </a:ext>
              </a:extLst>
            </p:cNvPr>
            <p:cNvSpPr/>
            <p:nvPr/>
          </p:nvSpPr>
          <p:spPr>
            <a:xfrm>
              <a:off x="2956305" y="4216272"/>
              <a:ext cx="681228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4">
              <a:extLst>
                <a:ext uri="{FF2B5EF4-FFF2-40B4-BE49-F238E27FC236}">
                  <a16:creationId xmlns:a16="http://schemas.microsoft.com/office/drawing/2014/main" id="{169ECEC8-5957-4607-9D3E-958E8CEB845F}"/>
                </a:ext>
              </a:extLst>
            </p:cNvPr>
            <p:cNvSpPr/>
            <p:nvPr/>
          </p:nvSpPr>
          <p:spPr>
            <a:xfrm>
              <a:off x="833018" y="4650689"/>
              <a:ext cx="454152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5">
              <a:extLst>
                <a:ext uri="{FF2B5EF4-FFF2-40B4-BE49-F238E27FC236}">
                  <a16:creationId xmlns:a16="http://schemas.microsoft.com/office/drawing/2014/main" id="{302306CC-7451-489B-B428-213645F466D0}"/>
                </a:ext>
              </a:extLst>
            </p:cNvPr>
            <p:cNvSpPr/>
            <p:nvPr/>
          </p:nvSpPr>
          <p:spPr>
            <a:xfrm>
              <a:off x="1174394" y="4650689"/>
              <a:ext cx="1135380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6">
              <a:extLst>
                <a:ext uri="{FF2B5EF4-FFF2-40B4-BE49-F238E27FC236}">
                  <a16:creationId xmlns:a16="http://schemas.microsoft.com/office/drawing/2014/main" id="{82606643-2788-491D-BE47-97867AC402B1}"/>
                </a:ext>
              </a:extLst>
            </p:cNvPr>
            <p:cNvSpPr/>
            <p:nvPr/>
          </p:nvSpPr>
          <p:spPr>
            <a:xfrm>
              <a:off x="2140585" y="4650689"/>
              <a:ext cx="681685" cy="29291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7">
              <a:extLst>
                <a:ext uri="{FF2B5EF4-FFF2-40B4-BE49-F238E27FC236}">
                  <a16:creationId xmlns:a16="http://schemas.microsoft.com/office/drawing/2014/main" id="{452586B7-C073-46EA-8CD1-BAD4AEFA3207}"/>
                </a:ext>
              </a:extLst>
            </p:cNvPr>
            <p:cNvSpPr/>
            <p:nvPr/>
          </p:nvSpPr>
          <p:spPr>
            <a:xfrm>
              <a:off x="2651505" y="4650689"/>
              <a:ext cx="1135380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8">
              <a:extLst>
                <a:ext uri="{FF2B5EF4-FFF2-40B4-BE49-F238E27FC236}">
                  <a16:creationId xmlns:a16="http://schemas.microsoft.com/office/drawing/2014/main" id="{27022411-6EBD-45FE-B02F-50A52514695D}"/>
                </a:ext>
              </a:extLst>
            </p:cNvPr>
            <p:cNvSpPr/>
            <p:nvPr/>
          </p:nvSpPr>
          <p:spPr>
            <a:xfrm>
              <a:off x="3559809" y="4650689"/>
              <a:ext cx="681227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9">
              <a:extLst>
                <a:ext uri="{FF2B5EF4-FFF2-40B4-BE49-F238E27FC236}">
                  <a16:creationId xmlns:a16="http://schemas.microsoft.com/office/drawing/2014/main" id="{14C1EC8B-1FDC-4081-820F-3FDC5798F8BD}"/>
                </a:ext>
              </a:extLst>
            </p:cNvPr>
            <p:cNvSpPr/>
            <p:nvPr/>
          </p:nvSpPr>
          <p:spPr>
            <a:xfrm>
              <a:off x="4071873" y="4650689"/>
              <a:ext cx="1135761" cy="29291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0">
              <a:extLst>
                <a:ext uri="{FF2B5EF4-FFF2-40B4-BE49-F238E27FC236}">
                  <a16:creationId xmlns:a16="http://schemas.microsoft.com/office/drawing/2014/main" id="{E3E1206F-BF04-4C72-9AEE-74AAEC941285}"/>
                </a:ext>
              </a:extLst>
            </p:cNvPr>
            <p:cNvSpPr/>
            <p:nvPr/>
          </p:nvSpPr>
          <p:spPr>
            <a:xfrm>
              <a:off x="4980432" y="4650689"/>
              <a:ext cx="198882" cy="29291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1">
              <a:extLst>
                <a:ext uri="{FF2B5EF4-FFF2-40B4-BE49-F238E27FC236}">
                  <a16:creationId xmlns:a16="http://schemas.microsoft.com/office/drawing/2014/main" id="{0BE1BE6C-3713-4EA0-886D-45528F32A6AD}"/>
                </a:ext>
              </a:extLst>
            </p:cNvPr>
            <p:cNvSpPr/>
            <p:nvPr/>
          </p:nvSpPr>
          <p:spPr>
            <a:xfrm>
              <a:off x="5113020" y="4650689"/>
              <a:ext cx="1362455" cy="29291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2">
              <a:extLst>
                <a:ext uri="{FF2B5EF4-FFF2-40B4-BE49-F238E27FC236}">
                  <a16:creationId xmlns:a16="http://schemas.microsoft.com/office/drawing/2014/main" id="{C669A3D6-843B-4BD9-9604-3FCC6A0C4E30}"/>
                </a:ext>
              </a:extLst>
            </p:cNvPr>
            <p:cNvSpPr/>
            <p:nvPr/>
          </p:nvSpPr>
          <p:spPr>
            <a:xfrm>
              <a:off x="6304788" y="4650689"/>
              <a:ext cx="908710" cy="29291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3">
              <a:extLst>
                <a:ext uri="{FF2B5EF4-FFF2-40B4-BE49-F238E27FC236}">
                  <a16:creationId xmlns:a16="http://schemas.microsoft.com/office/drawing/2014/main" id="{18885983-A759-4CF7-98F9-EC4E5527250B}"/>
                </a:ext>
              </a:extLst>
            </p:cNvPr>
            <p:cNvSpPr/>
            <p:nvPr/>
          </p:nvSpPr>
          <p:spPr>
            <a:xfrm>
              <a:off x="1118006" y="4967985"/>
              <a:ext cx="1135380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4">
              <a:extLst>
                <a:ext uri="{FF2B5EF4-FFF2-40B4-BE49-F238E27FC236}">
                  <a16:creationId xmlns:a16="http://schemas.microsoft.com/office/drawing/2014/main" id="{D7B12D0F-C71D-47AD-B604-31569974F0F6}"/>
                </a:ext>
              </a:extLst>
            </p:cNvPr>
            <p:cNvSpPr/>
            <p:nvPr/>
          </p:nvSpPr>
          <p:spPr>
            <a:xfrm>
              <a:off x="2082673" y="4967985"/>
              <a:ext cx="1135761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5">
              <a:extLst>
                <a:ext uri="{FF2B5EF4-FFF2-40B4-BE49-F238E27FC236}">
                  <a16:creationId xmlns:a16="http://schemas.microsoft.com/office/drawing/2014/main" id="{E713009F-D3A8-4A54-9CAF-F7D50ADFF557}"/>
                </a:ext>
              </a:extLst>
            </p:cNvPr>
            <p:cNvSpPr/>
            <p:nvPr/>
          </p:nvSpPr>
          <p:spPr>
            <a:xfrm>
              <a:off x="3049270" y="4967985"/>
              <a:ext cx="454152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86">
              <a:extLst>
                <a:ext uri="{FF2B5EF4-FFF2-40B4-BE49-F238E27FC236}">
                  <a16:creationId xmlns:a16="http://schemas.microsoft.com/office/drawing/2014/main" id="{27F577C0-D959-41DA-B7D9-D63A8A798031}"/>
                </a:ext>
              </a:extLst>
            </p:cNvPr>
            <p:cNvSpPr/>
            <p:nvPr/>
          </p:nvSpPr>
          <p:spPr>
            <a:xfrm>
              <a:off x="3332734" y="4967985"/>
              <a:ext cx="681227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87">
              <a:extLst>
                <a:ext uri="{FF2B5EF4-FFF2-40B4-BE49-F238E27FC236}">
                  <a16:creationId xmlns:a16="http://schemas.microsoft.com/office/drawing/2014/main" id="{10D28FD8-0D2F-416A-BEDF-045C2D523D33}"/>
                </a:ext>
              </a:extLst>
            </p:cNvPr>
            <p:cNvSpPr/>
            <p:nvPr/>
          </p:nvSpPr>
          <p:spPr>
            <a:xfrm>
              <a:off x="3844797" y="4967985"/>
              <a:ext cx="1362837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88">
              <a:extLst>
                <a:ext uri="{FF2B5EF4-FFF2-40B4-BE49-F238E27FC236}">
                  <a16:creationId xmlns:a16="http://schemas.microsoft.com/office/drawing/2014/main" id="{8A69CF44-870A-44D2-97A9-8A641C2AE0DD}"/>
                </a:ext>
              </a:extLst>
            </p:cNvPr>
            <p:cNvSpPr/>
            <p:nvPr/>
          </p:nvSpPr>
          <p:spPr>
            <a:xfrm>
              <a:off x="5036820" y="4967985"/>
              <a:ext cx="681227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89">
              <a:extLst>
                <a:ext uri="{FF2B5EF4-FFF2-40B4-BE49-F238E27FC236}">
                  <a16:creationId xmlns:a16="http://schemas.microsoft.com/office/drawing/2014/main" id="{AC9B972D-C21A-45D3-AACE-EA867C85298F}"/>
                </a:ext>
              </a:extLst>
            </p:cNvPr>
            <p:cNvSpPr txBox="1"/>
            <p:nvPr/>
          </p:nvSpPr>
          <p:spPr>
            <a:xfrm>
              <a:off x="600862" y="5350002"/>
              <a:ext cx="177165" cy="28483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06" name="object 90">
              <a:extLst>
                <a:ext uri="{FF2B5EF4-FFF2-40B4-BE49-F238E27FC236}">
                  <a16:creationId xmlns:a16="http://schemas.microsoft.com/office/drawing/2014/main" id="{36CD3ABA-A484-4828-9758-DFA6B8407B68}"/>
                </a:ext>
              </a:extLst>
            </p:cNvPr>
            <p:cNvSpPr/>
            <p:nvPr/>
          </p:nvSpPr>
          <p:spPr>
            <a:xfrm>
              <a:off x="866546" y="5348935"/>
              <a:ext cx="681228" cy="29260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1">
              <a:extLst>
                <a:ext uri="{FF2B5EF4-FFF2-40B4-BE49-F238E27FC236}">
                  <a16:creationId xmlns:a16="http://schemas.microsoft.com/office/drawing/2014/main" id="{FFC55AE9-29B2-45E5-9D8C-CAC151D8EF1A}"/>
                </a:ext>
              </a:extLst>
            </p:cNvPr>
            <p:cNvSpPr/>
            <p:nvPr/>
          </p:nvSpPr>
          <p:spPr>
            <a:xfrm>
              <a:off x="1377061" y="5348935"/>
              <a:ext cx="908303" cy="29260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2">
              <a:extLst>
                <a:ext uri="{FF2B5EF4-FFF2-40B4-BE49-F238E27FC236}">
                  <a16:creationId xmlns:a16="http://schemas.microsoft.com/office/drawing/2014/main" id="{2B2BEB1E-DE8D-410A-9EDB-6BCAFFE775ED}"/>
                </a:ext>
              </a:extLst>
            </p:cNvPr>
            <p:cNvSpPr/>
            <p:nvPr/>
          </p:nvSpPr>
          <p:spPr>
            <a:xfrm>
              <a:off x="2058289" y="5348935"/>
              <a:ext cx="825347" cy="29260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3">
              <a:extLst>
                <a:ext uri="{FF2B5EF4-FFF2-40B4-BE49-F238E27FC236}">
                  <a16:creationId xmlns:a16="http://schemas.microsoft.com/office/drawing/2014/main" id="{27C348C3-27D3-4694-82D9-EA598306B4F8}"/>
                </a:ext>
              </a:extLst>
            </p:cNvPr>
            <p:cNvSpPr/>
            <p:nvPr/>
          </p:nvSpPr>
          <p:spPr>
            <a:xfrm>
              <a:off x="2765805" y="5348935"/>
              <a:ext cx="295656" cy="292608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4">
              <a:extLst>
                <a:ext uri="{FF2B5EF4-FFF2-40B4-BE49-F238E27FC236}">
                  <a16:creationId xmlns:a16="http://schemas.microsoft.com/office/drawing/2014/main" id="{0CC245DB-B59E-4026-8CFF-2848758E34F5}"/>
                </a:ext>
              </a:extLst>
            </p:cNvPr>
            <p:cNvSpPr/>
            <p:nvPr/>
          </p:nvSpPr>
          <p:spPr>
            <a:xfrm>
              <a:off x="2913633" y="5348935"/>
              <a:ext cx="2625090" cy="29260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5">
              <a:extLst>
                <a:ext uri="{FF2B5EF4-FFF2-40B4-BE49-F238E27FC236}">
                  <a16:creationId xmlns:a16="http://schemas.microsoft.com/office/drawing/2014/main" id="{EACAD7DA-C3A1-446A-99D2-BB9A3F6ACA08}"/>
                </a:ext>
              </a:extLst>
            </p:cNvPr>
            <p:cNvSpPr txBox="1"/>
            <p:nvPr/>
          </p:nvSpPr>
          <p:spPr>
            <a:xfrm>
              <a:off x="600862" y="5730951"/>
              <a:ext cx="177165" cy="28483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12" name="object 96">
              <a:extLst>
                <a:ext uri="{FF2B5EF4-FFF2-40B4-BE49-F238E27FC236}">
                  <a16:creationId xmlns:a16="http://schemas.microsoft.com/office/drawing/2014/main" id="{C564A247-D630-4E4A-97CA-48C0A894CC4B}"/>
                </a:ext>
              </a:extLst>
            </p:cNvPr>
            <p:cNvSpPr/>
            <p:nvPr/>
          </p:nvSpPr>
          <p:spPr>
            <a:xfrm>
              <a:off x="866546" y="5729935"/>
              <a:ext cx="681228" cy="292608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7">
              <a:extLst>
                <a:ext uri="{FF2B5EF4-FFF2-40B4-BE49-F238E27FC236}">
                  <a16:creationId xmlns:a16="http://schemas.microsoft.com/office/drawing/2014/main" id="{E9BBC9B8-E430-4293-AEAC-B416611508A1}"/>
                </a:ext>
              </a:extLst>
            </p:cNvPr>
            <p:cNvSpPr/>
            <p:nvPr/>
          </p:nvSpPr>
          <p:spPr>
            <a:xfrm>
              <a:off x="1377061" y="5729935"/>
              <a:ext cx="908303" cy="29260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98">
              <a:extLst>
                <a:ext uri="{FF2B5EF4-FFF2-40B4-BE49-F238E27FC236}">
                  <a16:creationId xmlns:a16="http://schemas.microsoft.com/office/drawing/2014/main" id="{A27002B4-27A9-4CAD-A196-EAA42498082D}"/>
                </a:ext>
              </a:extLst>
            </p:cNvPr>
            <p:cNvSpPr/>
            <p:nvPr/>
          </p:nvSpPr>
          <p:spPr>
            <a:xfrm>
              <a:off x="2058289" y="5729935"/>
              <a:ext cx="875131" cy="29260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99">
              <a:extLst>
                <a:ext uri="{FF2B5EF4-FFF2-40B4-BE49-F238E27FC236}">
                  <a16:creationId xmlns:a16="http://schemas.microsoft.com/office/drawing/2014/main" id="{EB4276ED-BEBE-4B4B-95BE-40FEAC403756}"/>
                </a:ext>
              </a:extLst>
            </p:cNvPr>
            <p:cNvSpPr/>
            <p:nvPr/>
          </p:nvSpPr>
          <p:spPr>
            <a:xfrm>
              <a:off x="2808477" y="5729935"/>
              <a:ext cx="167639" cy="29260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0">
              <a:extLst>
                <a:ext uri="{FF2B5EF4-FFF2-40B4-BE49-F238E27FC236}">
                  <a16:creationId xmlns:a16="http://schemas.microsoft.com/office/drawing/2014/main" id="{25B655CF-A052-4BA7-A1C0-B83A44B80B0D}"/>
                </a:ext>
              </a:extLst>
            </p:cNvPr>
            <p:cNvSpPr/>
            <p:nvPr/>
          </p:nvSpPr>
          <p:spPr>
            <a:xfrm>
              <a:off x="2892298" y="5729935"/>
              <a:ext cx="1519554" cy="29260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01">
              <a:extLst>
                <a:ext uri="{FF2B5EF4-FFF2-40B4-BE49-F238E27FC236}">
                  <a16:creationId xmlns:a16="http://schemas.microsoft.com/office/drawing/2014/main" id="{E561E0EA-2CD7-46CF-92A9-D1F124CFE1E1}"/>
                </a:ext>
              </a:extLst>
            </p:cNvPr>
            <p:cNvSpPr/>
            <p:nvPr/>
          </p:nvSpPr>
          <p:spPr>
            <a:xfrm>
              <a:off x="4285234" y="5729935"/>
              <a:ext cx="301751" cy="29260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02">
              <a:extLst>
                <a:ext uri="{FF2B5EF4-FFF2-40B4-BE49-F238E27FC236}">
                  <a16:creationId xmlns:a16="http://schemas.microsoft.com/office/drawing/2014/main" id="{E4058EF9-7429-47A2-9F90-814843A0FFF5}"/>
                </a:ext>
              </a:extLst>
            </p:cNvPr>
            <p:cNvSpPr/>
            <p:nvPr/>
          </p:nvSpPr>
          <p:spPr>
            <a:xfrm>
              <a:off x="4436109" y="5729935"/>
              <a:ext cx="757783" cy="292608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03">
              <a:extLst>
                <a:ext uri="{FF2B5EF4-FFF2-40B4-BE49-F238E27FC236}">
                  <a16:creationId xmlns:a16="http://schemas.microsoft.com/office/drawing/2014/main" id="{73C980DA-71C8-4BAC-BDE8-E4CF8E606C05}"/>
                </a:ext>
              </a:extLst>
            </p:cNvPr>
            <p:cNvSpPr/>
            <p:nvPr/>
          </p:nvSpPr>
          <p:spPr>
            <a:xfrm>
              <a:off x="5085588" y="5729935"/>
              <a:ext cx="301751" cy="29260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04">
              <a:extLst>
                <a:ext uri="{FF2B5EF4-FFF2-40B4-BE49-F238E27FC236}">
                  <a16:creationId xmlns:a16="http://schemas.microsoft.com/office/drawing/2014/main" id="{866DC194-7AB8-4B9D-AB60-2D3F5267C0F9}"/>
                </a:ext>
              </a:extLst>
            </p:cNvPr>
            <p:cNvSpPr/>
            <p:nvPr/>
          </p:nvSpPr>
          <p:spPr>
            <a:xfrm>
              <a:off x="5236464" y="5729935"/>
              <a:ext cx="1222095" cy="29260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05">
              <a:extLst>
                <a:ext uri="{FF2B5EF4-FFF2-40B4-BE49-F238E27FC236}">
                  <a16:creationId xmlns:a16="http://schemas.microsoft.com/office/drawing/2014/main" id="{D3F7B589-12CC-4E80-B67F-E298B598E47B}"/>
                </a:ext>
              </a:extLst>
            </p:cNvPr>
            <p:cNvSpPr/>
            <p:nvPr/>
          </p:nvSpPr>
          <p:spPr>
            <a:xfrm>
              <a:off x="6347459" y="5729935"/>
              <a:ext cx="908710" cy="29260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06">
              <a:extLst>
                <a:ext uri="{FF2B5EF4-FFF2-40B4-BE49-F238E27FC236}">
                  <a16:creationId xmlns:a16="http://schemas.microsoft.com/office/drawing/2014/main" id="{6FDD1E9A-FE60-42FD-B8BC-9EFDC6F07FE1}"/>
                </a:ext>
              </a:extLst>
            </p:cNvPr>
            <p:cNvSpPr/>
            <p:nvPr/>
          </p:nvSpPr>
          <p:spPr>
            <a:xfrm>
              <a:off x="7085330" y="5729935"/>
              <a:ext cx="908303" cy="29260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07">
              <a:extLst>
                <a:ext uri="{FF2B5EF4-FFF2-40B4-BE49-F238E27FC236}">
                  <a16:creationId xmlns:a16="http://schemas.microsoft.com/office/drawing/2014/main" id="{CB959BD4-B24A-457A-975B-B67D5CE1DB02}"/>
                </a:ext>
              </a:extLst>
            </p:cNvPr>
            <p:cNvSpPr/>
            <p:nvPr/>
          </p:nvSpPr>
          <p:spPr>
            <a:xfrm>
              <a:off x="833018" y="6068263"/>
              <a:ext cx="356616" cy="3508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08">
              <a:extLst>
                <a:ext uri="{FF2B5EF4-FFF2-40B4-BE49-F238E27FC236}">
                  <a16:creationId xmlns:a16="http://schemas.microsoft.com/office/drawing/2014/main" id="{5391A72D-60D8-4262-AFB3-75973DBF4CCC}"/>
                </a:ext>
              </a:extLst>
            </p:cNvPr>
            <p:cNvSpPr/>
            <p:nvPr/>
          </p:nvSpPr>
          <p:spPr>
            <a:xfrm>
              <a:off x="1118006" y="6110935"/>
              <a:ext cx="681228" cy="29260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09">
              <a:extLst>
                <a:ext uri="{FF2B5EF4-FFF2-40B4-BE49-F238E27FC236}">
                  <a16:creationId xmlns:a16="http://schemas.microsoft.com/office/drawing/2014/main" id="{DAB5A7D4-9695-4CDF-B5E7-08A152CDCB74}"/>
                </a:ext>
              </a:extLst>
            </p:cNvPr>
            <p:cNvSpPr/>
            <p:nvPr/>
          </p:nvSpPr>
          <p:spPr>
            <a:xfrm>
              <a:off x="1628520" y="6110935"/>
              <a:ext cx="1135761" cy="292608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10">
              <a:extLst>
                <a:ext uri="{FF2B5EF4-FFF2-40B4-BE49-F238E27FC236}">
                  <a16:creationId xmlns:a16="http://schemas.microsoft.com/office/drawing/2014/main" id="{50360DC3-0509-40A1-8C64-294CCC97F957}"/>
                </a:ext>
              </a:extLst>
            </p:cNvPr>
            <p:cNvSpPr/>
            <p:nvPr/>
          </p:nvSpPr>
          <p:spPr>
            <a:xfrm>
              <a:off x="2595117" y="6110935"/>
              <a:ext cx="681228" cy="292608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11">
              <a:extLst>
                <a:ext uri="{FF2B5EF4-FFF2-40B4-BE49-F238E27FC236}">
                  <a16:creationId xmlns:a16="http://schemas.microsoft.com/office/drawing/2014/main" id="{CFA8EA29-A59F-4FE8-8CE8-3015781309DE}"/>
                </a:ext>
              </a:extLst>
            </p:cNvPr>
            <p:cNvSpPr/>
            <p:nvPr/>
          </p:nvSpPr>
          <p:spPr>
            <a:xfrm>
              <a:off x="3105657" y="6110935"/>
              <a:ext cx="1135380" cy="29260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12">
              <a:extLst>
                <a:ext uri="{FF2B5EF4-FFF2-40B4-BE49-F238E27FC236}">
                  <a16:creationId xmlns:a16="http://schemas.microsoft.com/office/drawing/2014/main" id="{D0BFF4F1-68F1-4C99-9314-17642912F2C4}"/>
                </a:ext>
              </a:extLst>
            </p:cNvPr>
            <p:cNvSpPr/>
            <p:nvPr/>
          </p:nvSpPr>
          <p:spPr>
            <a:xfrm>
              <a:off x="4071873" y="6110935"/>
              <a:ext cx="908710" cy="29260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14">
              <a:extLst>
                <a:ext uri="{FF2B5EF4-FFF2-40B4-BE49-F238E27FC236}">
                  <a16:creationId xmlns:a16="http://schemas.microsoft.com/office/drawing/2014/main" id="{8F3FA074-2102-4992-A4E0-15993CCF976E}"/>
                </a:ext>
              </a:extLst>
            </p:cNvPr>
            <p:cNvSpPr/>
            <p:nvPr/>
          </p:nvSpPr>
          <p:spPr>
            <a:xfrm>
              <a:off x="9360407" y="2109216"/>
              <a:ext cx="2490216" cy="1964436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15">
              <a:extLst>
                <a:ext uri="{FF2B5EF4-FFF2-40B4-BE49-F238E27FC236}">
                  <a16:creationId xmlns:a16="http://schemas.microsoft.com/office/drawing/2014/main" id="{A9545E29-EA29-4ACB-A9E6-9BF2F887F89A}"/>
                </a:ext>
              </a:extLst>
            </p:cNvPr>
            <p:cNvSpPr/>
            <p:nvPr/>
          </p:nvSpPr>
          <p:spPr>
            <a:xfrm>
              <a:off x="8627364" y="4383023"/>
              <a:ext cx="1739264" cy="856615"/>
            </a:xfrm>
            <a:custGeom>
              <a:avLst/>
              <a:gdLst/>
              <a:ahLst/>
              <a:cxnLst/>
              <a:rect l="l" t="t" r="r" b="b"/>
              <a:pathLst>
                <a:path w="1739265" h="856614">
                  <a:moveTo>
                    <a:pt x="0" y="856488"/>
                  </a:moveTo>
                  <a:lnTo>
                    <a:pt x="1738883" y="856488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856488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16">
              <a:extLst>
                <a:ext uri="{FF2B5EF4-FFF2-40B4-BE49-F238E27FC236}">
                  <a16:creationId xmlns:a16="http://schemas.microsoft.com/office/drawing/2014/main" id="{83E38AE2-E027-4772-A09D-009EF79E8571}"/>
                </a:ext>
              </a:extLst>
            </p:cNvPr>
            <p:cNvSpPr/>
            <p:nvPr/>
          </p:nvSpPr>
          <p:spPr>
            <a:xfrm>
              <a:off x="8627364" y="4383023"/>
              <a:ext cx="1739264" cy="856615"/>
            </a:xfrm>
            <a:custGeom>
              <a:avLst/>
              <a:gdLst/>
              <a:ahLst/>
              <a:cxnLst/>
              <a:rect l="l" t="t" r="r" b="b"/>
              <a:pathLst>
                <a:path w="1739265" h="856614">
                  <a:moveTo>
                    <a:pt x="0" y="856488"/>
                  </a:moveTo>
                  <a:lnTo>
                    <a:pt x="1738883" y="856488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8564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17">
              <a:extLst>
                <a:ext uri="{FF2B5EF4-FFF2-40B4-BE49-F238E27FC236}">
                  <a16:creationId xmlns:a16="http://schemas.microsoft.com/office/drawing/2014/main" id="{EA5E0E35-4B3C-43C9-8945-4BE6980A3283}"/>
                </a:ext>
              </a:extLst>
            </p:cNvPr>
            <p:cNvSpPr/>
            <p:nvPr/>
          </p:nvSpPr>
          <p:spPr>
            <a:xfrm>
              <a:off x="8542019" y="4809744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49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18">
              <a:extLst>
                <a:ext uri="{FF2B5EF4-FFF2-40B4-BE49-F238E27FC236}">
                  <a16:creationId xmlns:a16="http://schemas.microsoft.com/office/drawing/2014/main" id="{AD2E8953-BD6D-42D3-A435-7C2480D3E82A}"/>
                </a:ext>
              </a:extLst>
            </p:cNvPr>
            <p:cNvSpPr/>
            <p:nvPr/>
          </p:nvSpPr>
          <p:spPr>
            <a:xfrm>
              <a:off x="9474707" y="5239511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10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19">
              <a:extLst>
                <a:ext uri="{FF2B5EF4-FFF2-40B4-BE49-F238E27FC236}">
                  <a16:creationId xmlns:a16="http://schemas.microsoft.com/office/drawing/2014/main" id="{57372229-A8BF-48A5-9BF9-32BBB2D64654}"/>
                </a:ext>
              </a:extLst>
            </p:cNvPr>
            <p:cNvSpPr/>
            <p:nvPr/>
          </p:nvSpPr>
          <p:spPr>
            <a:xfrm>
              <a:off x="8225028" y="4724400"/>
              <a:ext cx="398272" cy="23317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20">
              <a:extLst>
                <a:ext uri="{FF2B5EF4-FFF2-40B4-BE49-F238E27FC236}">
                  <a16:creationId xmlns:a16="http://schemas.microsoft.com/office/drawing/2014/main" id="{1AA4ACC2-915F-4EC9-A604-0F04F44087B2}"/>
                </a:ext>
              </a:extLst>
            </p:cNvPr>
            <p:cNvSpPr/>
            <p:nvPr/>
          </p:nvSpPr>
          <p:spPr>
            <a:xfrm>
              <a:off x="9450578" y="5352922"/>
              <a:ext cx="237744" cy="23317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21">
              <a:extLst>
                <a:ext uri="{FF2B5EF4-FFF2-40B4-BE49-F238E27FC236}">
                  <a16:creationId xmlns:a16="http://schemas.microsoft.com/office/drawing/2014/main" id="{F86F58E7-FE3B-498B-B3C2-268819A3FA52}"/>
                </a:ext>
              </a:extLst>
            </p:cNvPr>
            <p:cNvSpPr/>
            <p:nvPr/>
          </p:nvSpPr>
          <p:spPr>
            <a:xfrm>
              <a:off x="8404859" y="5081904"/>
              <a:ext cx="237744" cy="23317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22">
              <a:extLst>
                <a:ext uri="{FF2B5EF4-FFF2-40B4-BE49-F238E27FC236}">
                  <a16:creationId xmlns:a16="http://schemas.microsoft.com/office/drawing/2014/main" id="{E4E9E26C-EED5-4F7A-ACAA-9A06E81D47AE}"/>
                </a:ext>
              </a:extLst>
            </p:cNvPr>
            <p:cNvSpPr/>
            <p:nvPr/>
          </p:nvSpPr>
          <p:spPr>
            <a:xfrm>
              <a:off x="8404859" y="4347336"/>
              <a:ext cx="237744" cy="23317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23">
              <a:extLst>
                <a:ext uri="{FF2B5EF4-FFF2-40B4-BE49-F238E27FC236}">
                  <a16:creationId xmlns:a16="http://schemas.microsoft.com/office/drawing/2014/main" id="{5BFD98A0-AF82-4701-8C45-A11CEEF8E4DD}"/>
                </a:ext>
              </a:extLst>
            </p:cNvPr>
            <p:cNvSpPr/>
            <p:nvPr/>
          </p:nvSpPr>
          <p:spPr>
            <a:xfrm>
              <a:off x="8628126" y="4812029"/>
              <a:ext cx="847725" cy="391795"/>
            </a:xfrm>
            <a:custGeom>
              <a:avLst/>
              <a:gdLst/>
              <a:ahLst/>
              <a:cxnLst/>
              <a:rect l="l" t="t" r="r" b="b"/>
              <a:pathLst>
                <a:path w="847725" h="391795">
                  <a:moveTo>
                    <a:pt x="0" y="391668"/>
                  </a:moveTo>
                  <a:lnTo>
                    <a:pt x="58111" y="389295"/>
                  </a:lnTo>
                  <a:lnTo>
                    <a:pt x="115802" y="386711"/>
                  </a:lnTo>
                  <a:lnTo>
                    <a:pt x="172555" y="383716"/>
                  </a:lnTo>
                  <a:lnTo>
                    <a:pt x="227853" y="380111"/>
                  </a:lnTo>
                  <a:lnTo>
                    <a:pt x="281182" y="375696"/>
                  </a:lnTo>
                  <a:lnTo>
                    <a:pt x="332023" y="370272"/>
                  </a:lnTo>
                  <a:lnTo>
                    <a:pt x="379861" y="363640"/>
                  </a:lnTo>
                  <a:lnTo>
                    <a:pt x="424179" y="355600"/>
                  </a:lnTo>
                  <a:lnTo>
                    <a:pt x="477382" y="343578"/>
                  </a:lnTo>
                  <a:lnTo>
                    <a:pt x="524721" y="330505"/>
                  </a:lnTo>
                  <a:lnTo>
                    <a:pt x="567340" y="315436"/>
                  </a:lnTo>
                  <a:lnTo>
                    <a:pt x="606382" y="297424"/>
                  </a:lnTo>
                  <a:lnTo>
                    <a:pt x="642990" y="275525"/>
                  </a:lnTo>
                  <a:lnTo>
                    <a:pt x="678306" y="248793"/>
                  </a:lnTo>
                  <a:lnTo>
                    <a:pt x="713176" y="212839"/>
                  </a:lnTo>
                  <a:lnTo>
                    <a:pt x="746995" y="167414"/>
                  </a:lnTo>
                  <a:lnTo>
                    <a:pt x="778541" y="117967"/>
                  </a:lnTo>
                  <a:lnTo>
                    <a:pt x="806595" y="69948"/>
                  </a:lnTo>
                  <a:lnTo>
                    <a:pt x="829936" y="28809"/>
                  </a:lnTo>
                  <a:lnTo>
                    <a:pt x="84734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24">
              <a:extLst>
                <a:ext uri="{FF2B5EF4-FFF2-40B4-BE49-F238E27FC236}">
                  <a16:creationId xmlns:a16="http://schemas.microsoft.com/office/drawing/2014/main" id="{E2952167-789A-4A2F-B7CB-F3F77F0D3E77}"/>
                </a:ext>
              </a:extLst>
            </p:cNvPr>
            <p:cNvSpPr/>
            <p:nvPr/>
          </p:nvSpPr>
          <p:spPr>
            <a:xfrm>
              <a:off x="9475469" y="4420361"/>
              <a:ext cx="848994" cy="391795"/>
            </a:xfrm>
            <a:custGeom>
              <a:avLst/>
              <a:gdLst/>
              <a:ahLst/>
              <a:cxnLst/>
              <a:rect l="l" t="t" r="r" b="b"/>
              <a:pathLst>
                <a:path w="848995" h="391795">
                  <a:moveTo>
                    <a:pt x="848868" y="0"/>
                  </a:moveTo>
                  <a:lnTo>
                    <a:pt x="790661" y="2372"/>
                  </a:lnTo>
                  <a:lnTo>
                    <a:pt x="732875" y="4956"/>
                  </a:lnTo>
                  <a:lnTo>
                    <a:pt x="676027" y="7951"/>
                  </a:lnTo>
                  <a:lnTo>
                    <a:pt x="620633" y="11557"/>
                  </a:lnTo>
                  <a:lnTo>
                    <a:pt x="567209" y="15971"/>
                  </a:lnTo>
                  <a:lnTo>
                    <a:pt x="516272" y="21395"/>
                  </a:lnTo>
                  <a:lnTo>
                    <a:pt x="468339" y="28027"/>
                  </a:lnTo>
                  <a:lnTo>
                    <a:pt x="423925" y="36068"/>
                  </a:lnTo>
                  <a:lnTo>
                    <a:pt x="370660" y="48089"/>
                  </a:lnTo>
                  <a:lnTo>
                    <a:pt x="323257" y="61162"/>
                  </a:lnTo>
                  <a:lnTo>
                    <a:pt x="280574" y="76231"/>
                  </a:lnTo>
                  <a:lnTo>
                    <a:pt x="241469" y="94243"/>
                  </a:lnTo>
                  <a:lnTo>
                    <a:pt x="204798" y="116142"/>
                  </a:lnTo>
                  <a:lnTo>
                    <a:pt x="169418" y="142875"/>
                  </a:lnTo>
                  <a:lnTo>
                    <a:pt x="134431" y="178828"/>
                  </a:lnTo>
                  <a:lnTo>
                    <a:pt x="100518" y="224253"/>
                  </a:lnTo>
                  <a:lnTo>
                    <a:pt x="68897" y="273700"/>
                  </a:lnTo>
                  <a:lnTo>
                    <a:pt x="40790" y="321719"/>
                  </a:lnTo>
                  <a:lnTo>
                    <a:pt x="17417" y="362858"/>
                  </a:lnTo>
                  <a:lnTo>
                    <a:pt x="0" y="3916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25">
              <a:extLst>
                <a:ext uri="{FF2B5EF4-FFF2-40B4-BE49-F238E27FC236}">
                  <a16:creationId xmlns:a16="http://schemas.microsoft.com/office/drawing/2014/main" id="{E3E315DA-9D21-4928-A24D-AE5DAEB9B31B}"/>
                </a:ext>
              </a:extLst>
            </p:cNvPr>
            <p:cNvSpPr/>
            <p:nvPr/>
          </p:nvSpPr>
          <p:spPr>
            <a:xfrm>
              <a:off x="10027157" y="5339334"/>
              <a:ext cx="213360" cy="76200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26">
              <a:extLst>
                <a:ext uri="{FF2B5EF4-FFF2-40B4-BE49-F238E27FC236}">
                  <a16:creationId xmlns:a16="http://schemas.microsoft.com/office/drawing/2014/main" id="{A39EC338-8594-4AC3-A359-5A5EB7F5ACDE}"/>
                </a:ext>
              </a:extLst>
            </p:cNvPr>
            <p:cNvSpPr txBox="1"/>
            <p:nvPr/>
          </p:nvSpPr>
          <p:spPr>
            <a:xfrm>
              <a:off x="10338561" y="5213350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𝑣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2" name="object 127">
              <a:extLst>
                <a:ext uri="{FF2B5EF4-FFF2-40B4-BE49-F238E27FC236}">
                  <a16:creationId xmlns:a16="http://schemas.microsoft.com/office/drawing/2014/main" id="{00C4D6A8-AB82-4EFD-AD1C-1A02DB7C3287}"/>
                </a:ext>
              </a:extLst>
            </p:cNvPr>
            <p:cNvSpPr txBox="1"/>
            <p:nvPr/>
          </p:nvSpPr>
          <p:spPr>
            <a:xfrm>
              <a:off x="7831581" y="4602860"/>
              <a:ext cx="1536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𝑦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3" name="object 128">
              <a:extLst>
                <a:ext uri="{FF2B5EF4-FFF2-40B4-BE49-F238E27FC236}">
                  <a16:creationId xmlns:a16="http://schemas.microsoft.com/office/drawing/2014/main" id="{E45A0B62-6D81-4C57-B900-C94782346F8E}"/>
                </a:ext>
              </a:extLst>
            </p:cNvPr>
            <p:cNvSpPr/>
            <p:nvPr/>
          </p:nvSpPr>
          <p:spPr>
            <a:xfrm>
              <a:off x="8056626" y="4661153"/>
              <a:ext cx="76073" cy="22466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29">
              <a:extLst>
                <a:ext uri="{FF2B5EF4-FFF2-40B4-BE49-F238E27FC236}">
                  <a16:creationId xmlns:a16="http://schemas.microsoft.com/office/drawing/2014/main" id="{595D2D97-5AB5-4036-9491-9966C93A9272}"/>
                </a:ext>
              </a:extLst>
            </p:cNvPr>
            <p:cNvSpPr/>
            <p:nvPr/>
          </p:nvSpPr>
          <p:spPr>
            <a:xfrm>
              <a:off x="8955531" y="5809894"/>
              <a:ext cx="280670" cy="212090"/>
            </a:xfrm>
            <a:custGeom>
              <a:avLst/>
              <a:gdLst/>
              <a:ahLst/>
              <a:cxnLst/>
              <a:rect l="l" t="t" r="r" b="b"/>
              <a:pathLst>
                <a:path w="280670" h="212089">
                  <a:moveTo>
                    <a:pt x="212725" y="0"/>
                  </a:moveTo>
                  <a:lnTo>
                    <a:pt x="209676" y="8585"/>
                  </a:lnTo>
                  <a:lnTo>
                    <a:pt x="221962" y="13910"/>
                  </a:lnTo>
                  <a:lnTo>
                    <a:pt x="232521" y="21275"/>
                  </a:lnTo>
                  <a:lnTo>
                    <a:pt x="253912" y="55406"/>
                  </a:lnTo>
                  <a:lnTo>
                    <a:pt x="260985" y="104813"/>
                  </a:lnTo>
                  <a:lnTo>
                    <a:pt x="260199" y="123484"/>
                  </a:lnTo>
                  <a:lnTo>
                    <a:pt x="248412" y="169214"/>
                  </a:lnTo>
                  <a:lnTo>
                    <a:pt x="222105" y="197805"/>
                  </a:lnTo>
                  <a:lnTo>
                    <a:pt x="210058" y="203149"/>
                  </a:lnTo>
                  <a:lnTo>
                    <a:pt x="212725" y="211747"/>
                  </a:lnTo>
                  <a:lnTo>
                    <a:pt x="253194" y="187703"/>
                  </a:lnTo>
                  <a:lnTo>
                    <a:pt x="275923" y="143333"/>
                  </a:lnTo>
                  <a:lnTo>
                    <a:pt x="280289" y="105918"/>
                  </a:lnTo>
                  <a:lnTo>
                    <a:pt x="279193" y="86508"/>
                  </a:lnTo>
                  <a:lnTo>
                    <a:pt x="262763" y="37109"/>
                  </a:lnTo>
                  <a:lnTo>
                    <a:pt x="228062" y="5541"/>
                  </a:lnTo>
                  <a:lnTo>
                    <a:pt x="212725" y="0"/>
                  </a:lnTo>
                  <a:close/>
                </a:path>
                <a:path w="280670" h="212089">
                  <a:moveTo>
                    <a:pt x="67564" y="0"/>
                  </a:moveTo>
                  <a:lnTo>
                    <a:pt x="27166" y="24095"/>
                  </a:lnTo>
                  <a:lnTo>
                    <a:pt x="4381" y="68570"/>
                  </a:lnTo>
                  <a:lnTo>
                    <a:pt x="0" y="105918"/>
                  </a:lnTo>
                  <a:lnTo>
                    <a:pt x="1093" y="125377"/>
                  </a:lnTo>
                  <a:lnTo>
                    <a:pt x="17399" y="174739"/>
                  </a:lnTo>
                  <a:lnTo>
                    <a:pt x="52135" y="206205"/>
                  </a:lnTo>
                  <a:lnTo>
                    <a:pt x="67564" y="211747"/>
                  </a:lnTo>
                  <a:lnTo>
                    <a:pt x="70231" y="203149"/>
                  </a:lnTo>
                  <a:lnTo>
                    <a:pt x="58130" y="197805"/>
                  </a:lnTo>
                  <a:lnTo>
                    <a:pt x="47720" y="190368"/>
                  </a:lnTo>
                  <a:lnTo>
                    <a:pt x="26376" y="155687"/>
                  </a:lnTo>
                  <a:lnTo>
                    <a:pt x="19303" y="104813"/>
                  </a:lnTo>
                  <a:lnTo>
                    <a:pt x="20089" y="86744"/>
                  </a:lnTo>
                  <a:lnTo>
                    <a:pt x="31876" y="42138"/>
                  </a:lnTo>
                  <a:lnTo>
                    <a:pt x="58291" y="13910"/>
                  </a:lnTo>
                  <a:lnTo>
                    <a:pt x="70485" y="8585"/>
                  </a:lnTo>
                  <a:lnTo>
                    <a:pt x="675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0">
              <a:extLst>
                <a:ext uri="{FF2B5EF4-FFF2-40B4-BE49-F238E27FC236}">
                  <a16:creationId xmlns:a16="http://schemas.microsoft.com/office/drawing/2014/main" id="{2C18D134-259B-46FC-9096-96D2978CAA6B}"/>
                </a:ext>
              </a:extLst>
            </p:cNvPr>
            <p:cNvSpPr txBox="1"/>
            <p:nvPr/>
          </p:nvSpPr>
          <p:spPr>
            <a:xfrm>
              <a:off x="8764016" y="5739790"/>
              <a:ext cx="7410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56260" algn="l"/>
                </a:tabLst>
              </a:pPr>
              <a:r>
                <a:rPr sz="1800" dirty="0">
                  <a:solidFill>
                    <a:srgbClr val="006FC0"/>
                  </a:solidFill>
                  <a:latin typeface="Cambria Math"/>
                  <a:cs typeface="Cambria Math"/>
                </a:rPr>
                <a:t>𝜑 </a:t>
              </a:r>
              <a:r>
                <a:rPr sz="1800" spc="-10" dirty="0">
                  <a:solidFill>
                    <a:srgbClr val="006FC0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006FC0"/>
                  </a:solidFill>
                  <a:latin typeface="Cambria Math"/>
                  <a:cs typeface="Cambria Math"/>
                </a:rPr>
                <a:t>𝑣	=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6" name="object 131">
              <a:extLst>
                <a:ext uri="{FF2B5EF4-FFF2-40B4-BE49-F238E27FC236}">
                  <a16:creationId xmlns:a16="http://schemas.microsoft.com/office/drawing/2014/main" id="{F119F1B5-B8BB-49E7-A761-D6408D45215F}"/>
                </a:ext>
              </a:extLst>
            </p:cNvPr>
            <p:cNvSpPr/>
            <p:nvPr/>
          </p:nvSpPr>
          <p:spPr>
            <a:xfrm>
              <a:off x="9554209" y="5914796"/>
              <a:ext cx="753110" cy="0"/>
            </a:xfrm>
            <a:custGeom>
              <a:avLst/>
              <a:gdLst/>
              <a:ahLst/>
              <a:cxnLst/>
              <a:rect l="l" t="t" r="r" b="b"/>
              <a:pathLst>
                <a:path w="753109">
                  <a:moveTo>
                    <a:pt x="0" y="0"/>
                  </a:moveTo>
                  <a:lnTo>
                    <a:pt x="752856" y="0"/>
                  </a:lnTo>
                </a:path>
              </a:pathLst>
            </a:custGeom>
            <a:ln w="1523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32">
              <a:extLst>
                <a:ext uri="{FF2B5EF4-FFF2-40B4-BE49-F238E27FC236}">
                  <a16:creationId xmlns:a16="http://schemas.microsoft.com/office/drawing/2014/main" id="{F429A36F-47F3-4193-8005-3E110CAD5F71}"/>
                </a:ext>
              </a:extLst>
            </p:cNvPr>
            <p:cNvSpPr txBox="1"/>
            <p:nvPr/>
          </p:nvSpPr>
          <p:spPr>
            <a:xfrm>
              <a:off x="9855200" y="5566359"/>
              <a:ext cx="152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6FC0"/>
                  </a:solidFill>
                  <a:latin typeface="Cambria Math"/>
                  <a:cs typeface="Cambria Math"/>
                </a:rPr>
                <a:t>1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8" name="object 133">
              <a:extLst>
                <a:ext uri="{FF2B5EF4-FFF2-40B4-BE49-F238E27FC236}">
                  <a16:creationId xmlns:a16="http://schemas.microsoft.com/office/drawing/2014/main" id="{7F368321-6741-4F53-99B4-EEF33E069A2E}"/>
                </a:ext>
              </a:extLst>
            </p:cNvPr>
            <p:cNvSpPr txBox="1"/>
            <p:nvPr/>
          </p:nvSpPr>
          <p:spPr>
            <a:xfrm>
              <a:off x="9542780" y="5892190"/>
              <a:ext cx="76708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6FC0"/>
                  </a:solidFill>
                  <a:latin typeface="Cambria Math"/>
                  <a:cs typeface="Cambria Math"/>
                </a:rPr>
                <a:t>1 +</a:t>
              </a:r>
              <a:r>
                <a:rPr sz="1800" spc="-80" dirty="0">
                  <a:solidFill>
                    <a:srgbClr val="006FC0"/>
                  </a:solidFill>
                  <a:latin typeface="Cambria Math"/>
                  <a:cs typeface="Cambria Math"/>
                </a:rPr>
                <a:t> </a:t>
              </a:r>
              <a:r>
                <a:rPr sz="1800" spc="35" dirty="0">
                  <a:solidFill>
                    <a:srgbClr val="006FC0"/>
                  </a:solidFill>
                  <a:latin typeface="Cambria Math"/>
                  <a:cs typeface="Cambria Math"/>
                </a:rPr>
                <a:t>𝑒</a:t>
              </a:r>
              <a:r>
                <a:rPr sz="1950" spc="52" baseline="23504" dirty="0">
                  <a:solidFill>
                    <a:srgbClr val="006FC0"/>
                  </a:solidFill>
                  <a:latin typeface="Cambria Math"/>
                  <a:cs typeface="Cambria Math"/>
                </a:rPr>
                <a:t>−𝑣</a:t>
              </a:r>
              <a:endParaRPr sz="1950" baseline="23504">
                <a:latin typeface="Cambria Math"/>
                <a:cs typeface="Cambria Math"/>
              </a:endParaRPr>
            </a:p>
          </p:txBody>
        </p:sp>
        <p:sp>
          <p:nvSpPr>
            <p:cNvPr id="149" name="object 134">
              <a:extLst>
                <a:ext uri="{FF2B5EF4-FFF2-40B4-BE49-F238E27FC236}">
                  <a16:creationId xmlns:a16="http://schemas.microsoft.com/office/drawing/2014/main" id="{FBEBD620-F59C-4BDB-9C60-69FCA2EDF993}"/>
                </a:ext>
              </a:extLst>
            </p:cNvPr>
            <p:cNvSpPr/>
            <p:nvPr/>
          </p:nvSpPr>
          <p:spPr>
            <a:xfrm>
              <a:off x="8627364" y="4809744"/>
              <a:ext cx="1739900" cy="1270"/>
            </a:xfrm>
            <a:custGeom>
              <a:avLst/>
              <a:gdLst/>
              <a:ahLst/>
              <a:cxnLst/>
              <a:rect l="l" t="t" r="r" b="b"/>
              <a:pathLst>
                <a:path w="1739900" h="1270">
                  <a:moveTo>
                    <a:pt x="0" y="1142"/>
                  </a:moveTo>
                  <a:lnTo>
                    <a:pt x="1739645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35">
              <a:extLst>
                <a:ext uri="{FF2B5EF4-FFF2-40B4-BE49-F238E27FC236}">
                  <a16:creationId xmlns:a16="http://schemas.microsoft.com/office/drawing/2014/main" id="{C04FC6ED-68BB-4A31-9714-CF68CFEB3EF2}"/>
                </a:ext>
              </a:extLst>
            </p:cNvPr>
            <p:cNvSpPr/>
            <p:nvPr/>
          </p:nvSpPr>
          <p:spPr>
            <a:xfrm>
              <a:off x="9474707" y="4383023"/>
              <a:ext cx="21590" cy="887730"/>
            </a:xfrm>
            <a:custGeom>
              <a:avLst/>
              <a:gdLst/>
              <a:ahLst/>
              <a:cxnLst/>
              <a:rect l="l" t="t" r="r" b="b"/>
              <a:pathLst>
                <a:path w="21590" h="887729">
                  <a:moveTo>
                    <a:pt x="21463" y="0"/>
                  </a:moveTo>
                  <a:lnTo>
                    <a:pt x="0" y="887222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142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4087979" cy="1286956"/>
              <a:chOff x="2700072" y="2021840"/>
              <a:chExt cx="5566492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810345"/>
                <a:ext cx="5566492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solidFill>
                      <a:schemeClr val="bg1"/>
                    </a:solidFill>
                  </a:rPr>
                  <a:t>FNN</a:t>
                </a:r>
                <a:r>
                  <a:rPr lang="ko-KR" altLang="en-US" sz="4000" dirty="0">
                    <a:solidFill>
                      <a:schemeClr val="bg1"/>
                    </a:solidFill>
                  </a:rPr>
                  <a:t>의 구조 이해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 이해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FBC936-7D73-4508-99BA-434D1903EF7F}"/>
              </a:ext>
            </a:extLst>
          </p:cNvPr>
          <p:cNvGrpSpPr/>
          <p:nvPr/>
        </p:nvGrpSpPr>
        <p:grpSpPr>
          <a:xfrm>
            <a:off x="162559" y="1129886"/>
            <a:ext cx="9815629" cy="5248098"/>
            <a:chOff x="398500" y="945133"/>
            <a:chExt cx="9792486" cy="5248098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7643E0D8-7A3F-4A38-BF59-8D5A565CCAA1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9A5ABFE1-82CB-4DD4-B5E3-D01195A002FE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8264CEF-4A6E-42F6-8BC1-4A7088970598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F4DC3D0-AA75-441D-9D49-C5153DF8B149}"/>
                </a:ext>
              </a:extLst>
            </p:cNvPr>
            <p:cNvSpPr/>
            <p:nvPr/>
          </p:nvSpPr>
          <p:spPr>
            <a:xfrm>
              <a:off x="833018" y="1336878"/>
              <a:ext cx="356616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11BEF28F-AD88-4713-892A-857396B8BE8D}"/>
                </a:ext>
              </a:extLst>
            </p:cNvPr>
            <p:cNvSpPr/>
            <p:nvPr/>
          </p:nvSpPr>
          <p:spPr>
            <a:xfrm>
              <a:off x="1118006" y="1379474"/>
              <a:ext cx="2575306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003C00B8-560D-4558-922F-4714E965C238}"/>
                </a:ext>
              </a:extLst>
            </p:cNvPr>
            <p:cNvSpPr/>
            <p:nvPr/>
          </p:nvSpPr>
          <p:spPr>
            <a:xfrm>
              <a:off x="3590290" y="1379474"/>
              <a:ext cx="454151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925B6B29-3359-4C9A-ADC3-1B5B6CA88C5D}"/>
                </a:ext>
              </a:extLst>
            </p:cNvPr>
            <p:cNvSpPr/>
            <p:nvPr/>
          </p:nvSpPr>
          <p:spPr>
            <a:xfrm>
              <a:off x="3875278" y="1379474"/>
              <a:ext cx="681227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00220488-2229-4CCF-A12D-985DBE3932C4}"/>
                </a:ext>
              </a:extLst>
            </p:cNvPr>
            <p:cNvSpPr/>
            <p:nvPr/>
          </p:nvSpPr>
          <p:spPr>
            <a:xfrm>
              <a:off x="4385817" y="1379474"/>
              <a:ext cx="681685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D8A5606D-A4F7-4F87-9263-00A76D172F3C}"/>
                </a:ext>
              </a:extLst>
            </p:cNvPr>
            <p:cNvSpPr/>
            <p:nvPr/>
          </p:nvSpPr>
          <p:spPr>
            <a:xfrm>
              <a:off x="4898135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617C9CBD-4954-4E18-8040-08AD9F6788C0}"/>
                </a:ext>
              </a:extLst>
            </p:cNvPr>
            <p:cNvSpPr/>
            <p:nvPr/>
          </p:nvSpPr>
          <p:spPr>
            <a:xfrm>
              <a:off x="5466588" y="1379474"/>
              <a:ext cx="537210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D03755E9-5731-4DC7-92CF-0411BFCA3B9F}"/>
                </a:ext>
              </a:extLst>
            </p:cNvPr>
            <p:cNvSpPr/>
            <p:nvPr/>
          </p:nvSpPr>
          <p:spPr>
            <a:xfrm>
              <a:off x="5896355" y="1379474"/>
              <a:ext cx="908303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3405AA0F-DF24-4A00-BEF2-02D93CB8F6B7}"/>
                </a:ext>
              </a:extLst>
            </p:cNvPr>
            <p:cNvSpPr/>
            <p:nvPr/>
          </p:nvSpPr>
          <p:spPr>
            <a:xfrm>
              <a:off x="6633971" y="1379474"/>
              <a:ext cx="908710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C0230BCA-3A0A-49F8-BD92-A93686CD051C}"/>
                </a:ext>
              </a:extLst>
            </p:cNvPr>
            <p:cNvSpPr/>
            <p:nvPr/>
          </p:nvSpPr>
          <p:spPr>
            <a:xfrm>
              <a:off x="7373366" y="1379474"/>
              <a:ext cx="681227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EFFE781C-1F69-4913-9630-B5ED6F6B71D8}"/>
                </a:ext>
              </a:extLst>
            </p:cNvPr>
            <p:cNvSpPr/>
            <p:nvPr/>
          </p:nvSpPr>
          <p:spPr>
            <a:xfrm>
              <a:off x="7883906" y="1379474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9D791135-3287-457A-A9D0-BEC5C884B656}"/>
                </a:ext>
              </a:extLst>
            </p:cNvPr>
            <p:cNvSpPr/>
            <p:nvPr/>
          </p:nvSpPr>
          <p:spPr>
            <a:xfrm>
              <a:off x="1442592" y="1783714"/>
              <a:ext cx="1225664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A0784FBA-3DFF-43C8-8044-2BEE598FDDF5}"/>
                </a:ext>
              </a:extLst>
            </p:cNvPr>
            <p:cNvSpPr/>
            <p:nvPr/>
          </p:nvSpPr>
          <p:spPr>
            <a:xfrm>
              <a:off x="2509773" y="1783714"/>
              <a:ext cx="483869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A7813A1A-8ED0-4E8A-8F74-59068D87D904}"/>
                </a:ext>
              </a:extLst>
            </p:cNvPr>
            <p:cNvSpPr/>
            <p:nvPr/>
          </p:nvSpPr>
          <p:spPr>
            <a:xfrm>
              <a:off x="2896870" y="1783714"/>
              <a:ext cx="816863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097A8715-66BD-46A7-88D8-BE3CA3DF5025}"/>
                </a:ext>
              </a:extLst>
            </p:cNvPr>
            <p:cNvSpPr/>
            <p:nvPr/>
          </p:nvSpPr>
          <p:spPr>
            <a:xfrm>
              <a:off x="3558285" y="1783714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3E3A1308-AB6C-4098-81EC-046685B271D1}"/>
                </a:ext>
              </a:extLst>
            </p:cNvPr>
            <p:cNvSpPr txBox="1"/>
            <p:nvPr/>
          </p:nvSpPr>
          <p:spPr>
            <a:xfrm>
              <a:off x="1143406" y="1629283"/>
              <a:ext cx="130175" cy="78740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14F77FDC-CEF1-4E66-B827-8FA8B0C3FF9A}"/>
                </a:ext>
              </a:extLst>
            </p:cNvPr>
            <p:cNvSpPr/>
            <p:nvPr/>
          </p:nvSpPr>
          <p:spPr>
            <a:xfrm>
              <a:off x="1442592" y="2164714"/>
              <a:ext cx="612648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7EF37BF9-DD8D-40C8-A376-B791BE90E95B}"/>
                </a:ext>
              </a:extLst>
            </p:cNvPr>
            <p:cNvSpPr/>
            <p:nvPr/>
          </p:nvSpPr>
          <p:spPr>
            <a:xfrm>
              <a:off x="1899792" y="2164714"/>
              <a:ext cx="817270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089A3652-23F4-4C87-A850-5162FC0936C4}"/>
                </a:ext>
              </a:extLst>
            </p:cNvPr>
            <p:cNvSpPr/>
            <p:nvPr/>
          </p:nvSpPr>
          <p:spPr>
            <a:xfrm>
              <a:off x="2560066" y="2164714"/>
              <a:ext cx="265175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F4A0A376-8B2B-4DBB-B897-9C0209F72ED8}"/>
                </a:ext>
              </a:extLst>
            </p:cNvPr>
            <p:cNvSpPr/>
            <p:nvPr/>
          </p:nvSpPr>
          <p:spPr>
            <a:xfrm>
              <a:off x="2692654" y="2164714"/>
              <a:ext cx="408431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C02369B0-5268-457A-A886-C686FDE67218}"/>
                </a:ext>
              </a:extLst>
            </p:cNvPr>
            <p:cNvSpPr/>
            <p:nvPr/>
          </p:nvSpPr>
          <p:spPr>
            <a:xfrm>
              <a:off x="2947161" y="2164714"/>
              <a:ext cx="1021080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3A7CACFB-27B8-4BAA-ACCB-152E51BC5E48}"/>
                </a:ext>
              </a:extLst>
            </p:cNvPr>
            <p:cNvSpPr/>
            <p:nvPr/>
          </p:nvSpPr>
          <p:spPr>
            <a:xfrm>
              <a:off x="3811270" y="2164714"/>
              <a:ext cx="408431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1E4FCA-B4DC-4FD9-8DF1-56BB4970AAEE}"/>
                </a:ext>
              </a:extLst>
            </p:cNvPr>
            <p:cNvSpPr/>
            <p:nvPr/>
          </p:nvSpPr>
          <p:spPr>
            <a:xfrm>
              <a:off x="4015485" y="2164714"/>
              <a:ext cx="885799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F59B63CE-F0C7-4A77-8697-A5CDE43D6A49}"/>
                </a:ext>
              </a:extLst>
            </p:cNvPr>
            <p:cNvSpPr/>
            <p:nvPr/>
          </p:nvSpPr>
          <p:spPr>
            <a:xfrm>
              <a:off x="4823459" y="2164714"/>
              <a:ext cx="599439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601CB500-714F-4599-B45C-22834425D2EC}"/>
                </a:ext>
              </a:extLst>
            </p:cNvPr>
            <p:cNvSpPr txBox="1"/>
            <p:nvPr/>
          </p:nvSpPr>
          <p:spPr>
            <a:xfrm>
              <a:off x="1143406" y="5883351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422E7060-6F5B-49B8-96DA-A58260F31A64}"/>
                </a:ext>
              </a:extLst>
            </p:cNvPr>
            <p:cNvSpPr/>
            <p:nvPr/>
          </p:nvSpPr>
          <p:spPr>
            <a:xfrm>
              <a:off x="1442592" y="5931103"/>
              <a:ext cx="1225664" cy="2621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A5EBE17D-C213-4596-AB49-C3177EA2DD08}"/>
                </a:ext>
              </a:extLst>
            </p:cNvPr>
            <p:cNvSpPr/>
            <p:nvPr/>
          </p:nvSpPr>
          <p:spPr>
            <a:xfrm>
              <a:off x="2509773" y="5931103"/>
              <a:ext cx="408431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5D61C9FA-B0F5-46C5-9763-68B0580076AD}"/>
                </a:ext>
              </a:extLst>
            </p:cNvPr>
            <p:cNvSpPr/>
            <p:nvPr/>
          </p:nvSpPr>
          <p:spPr>
            <a:xfrm>
              <a:off x="2764282" y="5931103"/>
              <a:ext cx="816864" cy="2621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D674D78F-440E-468A-915A-BD8870EF3AF4}"/>
                </a:ext>
              </a:extLst>
            </p:cNvPr>
            <p:cNvSpPr/>
            <p:nvPr/>
          </p:nvSpPr>
          <p:spPr>
            <a:xfrm>
              <a:off x="3424173" y="5931103"/>
              <a:ext cx="1225296" cy="2621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A49A1A6D-8D59-4A0A-939D-2CFB41FB6D57}"/>
                </a:ext>
              </a:extLst>
            </p:cNvPr>
            <p:cNvSpPr/>
            <p:nvPr/>
          </p:nvSpPr>
          <p:spPr>
            <a:xfrm>
              <a:off x="4445253" y="5931103"/>
              <a:ext cx="684885" cy="2621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CD2AACDB-06F0-4727-BA47-390EEF9A79A1}"/>
                </a:ext>
              </a:extLst>
            </p:cNvPr>
            <p:cNvSpPr/>
            <p:nvPr/>
          </p:nvSpPr>
          <p:spPr>
            <a:xfrm>
              <a:off x="5032247" y="5931103"/>
              <a:ext cx="265175" cy="2621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E114A284-436D-4A9F-A8AB-3794C21268C9}"/>
                </a:ext>
              </a:extLst>
            </p:cNvPr>
            <p:cNvSpPr/>
            <p:nvPr/>
          </p:nvSpPr>
          <p:spPr>
            <a:xfrm>
              <a:off x="5164835" y="5931103"/>
              <a:ext cx="1595246" cy="2621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C17B5ABF-A001-49A7-9D9F-F6416AAB9383}"/>
                </a:ext>
              </a:extLst>
            </p:cNvPr>
            <p:cNvSpPr/>
            <p:nvPr/>
          </p:nvSpPr>
          <p:spPr>
            <a:xfrm>
              <a:off x="6697980" y="5931103"/>
              <a:ext cx="613105" cy="26212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C315EBC1-1E7E-4C51-8E0A-0783D50B6914}"/>
                </a:ext>
              </a:extLst>
            </p:cNvPr>
            <p:cNvSpPr/>
            <p:nvPr/>
          </p:nvSpPr>
          <p:spPr>
            <a:xfrm>
              <a:off x="7106666" y="5931103"/>
              <a:ext cx="204216" cy="26212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4D7845A2-57A3-44F3-9612-699953994483}"/>
                </a:ext>
              </a:extLst>
            </p:cNvPr>
            <p:cNvSpPr/>
            <p:nvPr/>
          </p:nvSpPr>
          <p:spPr>
            <a:xfrm>
              <a:off x="8328659" y="1232916"/>
              <a:ext cx="1862327" cy="164439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D02D23A0-2FEB-456E-9B9C-26AD02DA3668}"/>
                </a:ext>
              </a:extLst>
            </p:cNvPr>
            <p:cNvSpPr/>
            <p:nvPr/>
          </p:nvSpPr>
          <p:spPr>
            <a:xfrm>
              <a:off x="3072383" y="3735323"/>
              <a:ext cx="248412" cy="25145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A8FEC2A5-5CBC-47B2-AE42-2553A3F85C68}"/>
                </a:ext>
              </a:extLst>
            </p:cNvPr>
            <p:cNvSpPr/>
            <p:nvPr/>
          </p:nvSpPr>
          <p:spPr>
            <a:xfrm>
              <a:off x="3072383" y="3735323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59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E687E131-8F8E-4236-9459-99479A021532}"/>
                </a:ext>
              </a:extLst>
            </p:cNvPr>
            <p:cNvSpPr/>
            <p:nvPr/>
          </p:nvSpPr>
          <p:spPr>
            <a:xfrm>
              <a:off x="3067811" y="4099559"/>
              <a:ext cx="248412" cy="24993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7B008512-74B2-4A2B-A536-7B06C275D614}"/>
                </a:ext>
              </a:extLst>
            </p:cNvPr>
            <p:cNvSpPr/>
            <p:nvPr/>
          </p:nvSpPr>
          <p:spPr>
            <a:xfrm>
              <a:off x="3067811" y="4099559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7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6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7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6" y="249935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00A957AB-4685-4796-96A0-A8242CAAA372}"/>
                </a:ext>
              </a:extLst>
            </p:cNvPr>
            <p:cNvSpPr/>
            <p:nvPr/>
          </p:nvSpPr>
          <p:spPr>
            <a:xfrm>
              <a:off x="3063239" y="4459223"/>
              <a:ext cx="248412" cy="24993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A828AB1A-B145-4179-9ADF-E79510BA2A56}"/>
                </a:ext>
              </a:extLst>
            </p:cNvPr>
            <p:cNvSpPr/>
            <p:nvPr/>
          </p:nvSpPr>
          <p:spPr>
            <a:xfrm>
              <a:off x="3063239" y="4459223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8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6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8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6" y="249936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D371BA21-81C8-427E-96E8-54EE2D3DC48F}"/>
                </a:ext>
              </a:extLst>
            </p:cNvPr>
            <p:cNvSpPr/>
            <p:nvPr/>
          </p:nvSpPr>
          <p:spPr>
            <a:xfrm>
              <a:off x="3072383" y="4815840"/>
              <a:ext cx="248412" cy="25146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7CA9016B-2E28-4B31-8EA1-1B87814F2B19}"/>
                </a:ext>
              </a:extLst>
            </p:cNvPr>
            <p:cNvSpPr/>
            <p:nvPr/>
          </p:nvSpPr>
          <p:spPr>
            <a:xfrm>
              <a:off x="3072383" y="4815840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F22A1793-517A-4463-B230-53796E390CBC}"/>
                </a:ext>
              </a:extLst>
            </p:cNvPr>
            <p:cNvSpPr/>
            <p:nvPr/>
          </p:nvSpPr>
          <p:spPr>
            <a:xfrm>
              <a:off x="4105655" y="3526535"/>
              <a:ext cx="248412" cy="24993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E0C32C23-67AF-47D9-84B8-8838A29B3E5D}"/>
                </a:ext>
              </a:extLst>
            </p:cNvPr>
            <p:cNvSpPr/>
            <p:nvPr/>
          </p:nvSpPr>
          <p:spPr>
            <a:xfrm>
              <a:off x="4105655" y="3526535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8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6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8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6" y="249936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49D7A534-DF68-4E3E-A8E6-099DEA51A0BC}"/>
                </a:ext>
              </a:extLst>
            </p:cNvPr>
            <p:cNvSpPr/>
            <p:nvPr/>
          </p:nvSpPr>
          <p:spPr>
            <a:xfrm>
              <a:off x="4105655" y="3902964"/>
              <a:ext cx="248412" cy="24993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9B20ED25-37C0-4E90-ABB4-1F8205328928}"/>
                </a:ext>
              </a:extLst>
            </p:cNvPr>
            <p:cNvSpPr/>
            <p:nvPr/>
          </p:nvSpPr>
          <p:spPr>
            <a:xfrm>
              <a:off x="4105655" y="3902964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8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6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8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6" y="249936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9C6D67A2-B602-441C-9DB7-0AE2EA3E0A47}"/>
                </a:ext>
              </a:extLst>
            </p:cNvPr>
            <p:cNvSpPr/>
            <p:nvPr/>
          </p:nvSpPr>
          <p:spPr>
            <a:xfrm>
              <a:off x="4101084" y="4265676"/>
              <a:ext cx="249936" cy="2514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497E0B53-ABC8-47FD-A01E-2D1EB4B04455}"/>
                </a:ext>
              </a:extLst>
            </p:cNvPr>
            <p:cNvSpPr/>
            <p:nvPr/>
          </p:nvSpPr>
          <p:spPr>
            <a:xfrm>
              <a:off x="4101084" y="4265676"/>
              <a:ext cx="250190" cy="251460"/>
            </a:xfrm>
            <a:custGeom>
              <a:avLst/>
              <a:gdLst/>
              <a:ahLst/>
              <a:cxnLst/>
              <a:rect l="l" t="t" r="r" b="b"/>
              <a:pathLst>
                <a:path w="250189" h="251460">
                  <a:moveTo>
                    <a:pt x="0" y="125730"/>
                  </a:moveTo>
                  <a:lnTo>
                    <a:pt x="9828" y="76777"/>
                  </a:lnTo>
                  <a:lnTo>
                    <a:pt x="36623" y="36814"/>
                  </a:lnTo>
                  <a:lnTo>
                    <a:pt x="76348" y="9876"/>
                  </a:lnTo>
                  <a:lnTo>
                    <a:pt x="124967" y="0"/>
                  </a:lnTo>
                  <a:lnTo>
                    <a:pt x="173587" y="9876"/>
                  </a:lnTo>
                  <a:lnTo>
                    <a:pt x="213312" y="36814"/>
                  </a:lnTo>
                  <a:lnTo>
                    <a:pt x="240107" y="76777"/>
                  </a:lnTo>
                  <a:lnTo>
                    <a:pt x="249936" y="125730"/>
                  </a:lnTo>
                  <a:lnTo>
                    <a:pt x="240107" y="174682"/>
                  </a:lnTo>
                  <a:lnTo>
                    <a:pt x="213312" y="214645"/>
                  </a:lnTo>
                  <a:lnTo>
                    <a:pt x="173587" y="241583"/>
                  </a:lnTo>
                  <a:lnTo>
                    <a:pt x="124967" y="251460"/>
                  </a:lnTo>
                  <a:lnTo>
                    <a:pt x="76348" y="241583"/>
                  </a:lnTo>
                  <a:lnTo>
                    <a:pt x="36623" y="214645"/>
                  </a:lnTo>
                  <a:lnTo>
                    <a:pt x="9828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61BC7287-5539-4467-B79A-3E60603950CD}"/>
                </a:ext>
              </a:extLst>
            </p:cNvPr>
            <p:cNvSpPr/>
            <p:nvPr/>
          </p:nvSpPr>
          <p:spPr>
            <a:xfrm>
              <a:off x="4096511" y="4626864"/>
              <a:ext cx="248412" cy="2484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AF2169D2-33AF-4107-BD96-781C224BE3E5}"/>
                </a:ext>
              </a:extLst>
            </p:cNvPr>
            <p:cNvSpPr/>
            <p:nvPr/>
          </p:nvSpPr>
          <p:spPr>
            <a:xfrm>
              <a:off x="4096511" y="4626864"/>
              <a:ext cx="248920" cy="248920"/>
            </a:xfrm>
            <a:custGeom>
              <a:avLst/>
              <a:gdLst/>
              <a:ahLst/>
              <a:cxnLst/>
              <a:rect l="l" t="t" r="r" b="b"/>
              <a:pathLst>
                <a:path w="248920" h="24892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172545" y="9763"/>
                  </a:lnTo>
                  <a:lnTo>
                    <a:pt x="212026" y="36385"/>
                  </a:lnTo>
                  <a:lnTo>
                    <a:pt x="238648" y="75866"/>
                  </a:lnTo>
                  <a:lnTo>
                    <a:pt x="248412" y="124206"/>
                  </a:lnTo>
                  <a:lnTo>
                    <a:pt x="238648" y="172545"/>
                  </a:lnTo>
                  <a:lnTo>
                    <a:pt x="212026" y="212026"/>
                  </a:lnTo>
                  <a:lnTo>
                    <a:pt x="172545" y="238648"/>
                  </a:lnTo>
                  <a:lnTo>
                    <a:pt x="124205" y="248412"/>
                  </a:lnTo>
                  <a:lnTo>
                    <a:pt x="75866" y="238648"/>
                  </a:lnTo>
                  <a:lnTo>
                    <a:pt x="36385" y="212026"/>
                  </a:lnTo>
                  <a:lnTo>
                    <a:pt x="9763" y="172545"/>
                  </a:lnTo>
                  <a:lnTo>
                    <a:pt x="0" y="12420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CEA78BD6-195C-48D1-A49B-866BE9AB3475}"/>
                </a:ext>
              </a:extLst>
            </p:cNvPr>
            <p:cNvSpPr/>
            <p:nvPr/>
          </p:nvSpPr>
          <p:spPr>
            <a:xfrm>
              <a:off x="4105655" y="4985003"/>
              <a:ext cx="248412" cy="2514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64DBBF86-9BC1-4BEC-9FC4-7DB16D5D577F}"/>
                </a:ext>
              </a:extLst>
            </p:cNvPr>
            <p:cNvSpPr/>
            <p:nvPr/>
          </p:nvSpPr>
          <p:spPr>
            <a:xfrm>
              <a:off x="4105655" y="4985003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FC23D6AD-CA44-4AF4-8447-45169CF0562A}"/>
                </a:ext>
              </a:extLst>
            </p:cNvPr>
            <p:cNvSpPr/>
            <p:nvPr/>
          </p:nvSpPr>
          <p:spPr>
            <a:xfrm>
              <a:off x="4945379" y="3521964"/>
              <a:ext cx="248412" cy="25146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BE5BEAA9-FDEA-4056-88CC-36EA7B62C6A2}"/>
                </a:ext>
              </a:extLst>
            </p:cNvPr>
            <p:cNvSpPr/>
            <p:nvPr/>
          </p:nvSpPr>
          <p:spPr>
            <a:xfrm>
              <a:off x="4945379" y="3521964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3C83366B-FFEB-456B-B27D-BF9026A7C673}"/>
                </a:ext>
              </a:extLst>
            </p:cNvPr>
            <p:cNvSpPr/>
            <p:nvPr/>
          </p:nvSpPr>
          <p:spPr>
            <a:xfrm>
              <a:off x="4939284" y="3886200"/>
              <a:ext cx="248412" cy="24993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CA9BF9EA-7222-43B3-AF13-958E2E6E53E9}"/>
                </a:ext>
              </a:extLst>
            </p:cNvPr>
            <p:cNvSpPr/>
            <p:nvPr/>
          </p:nvSpPr>
          <p:spPr>
            <a:xfrm>
              <a:off x="4939284" y="3886200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8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5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8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5" y="249936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924EEC8F-4805-4D50-A742-AABA0CC9F980}"/>
                </a:ext>
              </a:extLst>
            </p:cNvPr>
            <p:cNvSpPr/>
            <p:nvPr/>
          </p:nvSpPr>
          <p:spPr>
            <a:xfrm>
              <a:off x="4934711" y="4250435"/>
              <a:ext cx="248412" cy="25145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22FCEEE4-77CA-4826-AD25-6F8CC192926B}"/>
                </a:ext>
              </a:extLst>
            </p:cNvPr>
            <p:cNvSpPr/>
            <p:nvPr/>
          </p:nvSpPr>
          <p:spPr>
            <a:xfrm>
              <a:off x="4934711" y="4250435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5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5" y="251459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7453F5DD-7B04-40A8-953A-6E6080C2CBAF}"/>
                </a:ext>
              </a:extLst>
            </p:cNvPr>
            <p:cNvSpPr/>
            <p:nvPr/>
          </p:nvSpPr>
          <p:spPr>
            <a:xfrm>
              <a:off x="4930140" y="4608576"/>
              <a:ext cx="248412" cy="25146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7098700D-C6B7-4CFA-BF7E-DFC3B68E8692}"/>
                </a:ext>
              </a:extLst>
            </p:cNvPr>
            <p:cNvSpPr/>
            <p:nvPr/>
          </p:nvSpPr>
          <p:spPr>
            <a:xfrm>
              <a:off x="4930140" y="4608576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D5D6008C-CCBB-4628-B162-F5F0F957327E}"/>
                </a:ext>
              </a:extLst>
            </p:cNvPr>
            <p:cNvSpPr/>
            <p:nvPr/>
          </p:nvSpPr>
          <p:spPr>
            <a:xfrm>
              <a:off x="4939284" y="4969764"/>
              <a:ext cx="248412" cy="24993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D1C1D86E-DC67-46FF-B73E-3C886CA95BBD}"/>
                </a:ext>
              </a:extLst>
            </p:cNvPr>
            <p:cNvSpPr/>
            <p:nvPr/>
          </p:nvSpPr>
          <p:spPr>
            <a:xfrm>
              <a:off x="4939284" y="4969764"/>
              <a:ext cx="248920" cy="250190"/>
            </a:xfrm>
            <a:custGeom>
              <a:avLst/>
              <a:gdLst/>
              <a:ahLst/>
              <a:cxnLst/>
              <a:rect l="l" t="t" r="r" b="b"/>
              <a:pathLst>
                <a:path w="248920" h="250189">
                  <a:moveTo>
                    <a:pt x="0" y="124968"/>
                  </a:moveTo>
                  <a:lnTo>
                    <a:pt x="9763" y="76348"/>
                  </a:lnTo>
                  <a:lnTo>
                    <a:pt x="36385" y="36623"/>
                  </a:lnTo>
                  <a:lnTo>
                    <a:pt x="75866" y="9828"/>
                  </a:lnTo>
                  <a:lnTo>
                    <a:pt x="124205" y="0"/>
                  </a:lnTo>
                  <a:lnTo>
                    <a:pt x="172545" y="9828"/>
                  </a:lnTo>
                  <a:lnTo>
                    <a:pt x="212026" y="36623"/>
                  </a:lnTo>
                  <a:lnTo>
                    <a:pt x="238648" y="76348"/>
                  </a:lnTo>
                  <a:lnTo>
                    <a:pt x="248412" y="124968"/>
                  </a:lnTo>
                  <a:lnTo>
                    <a:pt x="238648" y="173587"/>
                  </a:lnTo>
                  <a:lnTo>
                    <a:pt x="212026" y="213312"/>
                  </a:lnTo>
                  <a:lnTo>
                    <a:pt x="172545" y="240107"/>
                  </a:lnTo>
                  <a:lnTo>
                    <a:pt x="124205" y="249936"/>
                  </a:lnTo>
                  <a:lnTo>
                    <a:pt x="75866" y="240107"/>
                  </a:lnTo>
                  <a:lnTo>
                    <a:pt x="36385" y="213312"/>
                  </a:lnTo>
                  <a:lnTo>
                    <a:pt x="9763" y="173587"/>
                  </a:lnTo>
                  <a:lnTo>
                    <a:pt x="0" y="1249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B09F69A2-D467-4116-8503-3977E2FA6627}"/>
                </a:ext>
              </a:extLst>
            </p:cNvPr>
            <p:cNvSpPr/>
            <p:nvPr/>
          </p:nvSpPr>
          <p:spPr>
            <a:xfrm>
              <a:off x="5811011" y="3826764"/>
              <a:ext cx="248412" cy="25146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018BA19D-23FA-4479-9FE5-5FC968011295}"/>
                </a:ext>
              </a:extLst>
            </p:cNvPr>
            <p:cNvSpPr/>
            <p:nvPr/>
          </p:nvSpPr>
          <p:spPr>
            <a:xfrm>
              <a:off x="5811011" y="3826764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5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5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1B5C0B40-7D24-445F-AE40-F1B94176B5AD}"/>
                </a:ext>
              </a:extLst>
            </p:cNvPr>
            <p:cNvSpPr/>
            <p:nvPr/>
          </p:nvSpPr>
          <p:spPr>
            <a:xfrm>
              <a:off x="5806440" y="4192523"/>
              <a:ext cx="248412" cy="24841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FB1C007D-4E28-4A62-8CE7-4B95A3B9F699}"/>
                </a:ext>
              </a:extLst>
            </p:cNvPr>
            <p:cNvSpPr/>
            <p:nvPr/>
          </p:nvSpPr>
          <p:spPr>
            <a:xfrm>
              <a:off x="5806440" y="4192523"/>
              <a:ext cx="248920" cy="248920"/>
            </a:xfrm>
            <a:custGeom>
              <a:avLst/>
              <a:gdLst/>
              <a:ahLst/>
              <a:cxnLst/>
              <a:rect l="l" t="t" r="r" b="b"/>
              <a:pathLst>
                <a:path w="248920" h="24892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172545" y="9763"/>
                  </a:lnTo>
                  <a:lnTo>
                    <a:pt x="212026" y="36385"/>
                  </a:lnTo>
                  <a:lnTo>
                    <a:pt x="238648" y="75866"/>
                  </a:lnTo>
                  <a:lnTo>
                    <a:pt x="248412" y="124206"/>
                  </a:lnTo>
                  <a:lnTo>
                    <a:pt x="238648" y="172545"/>
                  </a:lnTo>
                  <a:lnTo>
                    <a:pt x="212026" y="212026"/>
                  </a:lnTo>
                  <a:lnTo>
                    <a:pt x="172545" y="238648"/>
                  </a:lnTo>
                  <a:lnTo>
                    <a:pt x="124206" y="248412"/>
                  </a:lnTo>
                  <a:lnTo>
                    <a:pt x="75866" y="238648"/>
                  </a:lnTo>
                  <a:lnTo>
                    <a:pt x="36385" y="212026"/>
                  </a:lnTo>
                  <a:lnTo>
                    <a:pt x="9763" y="172545"/>
                  </a:lnTo>
                  <a:lnTo>
                    <a:pt x="0" y="12420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4B67FAF8-9462-4124-896A-B40390CCA90A}"/>
                </a:ext>
              </a:extLst>
            </p:cNvPr>
            <p:cNvSpPr/>
            <p:nvPr/>
          </p:nvSpPr>
          <p:spPr>
            <a:xfrm>
              <a:off x="5801867" y="4550664"/>
              <a:ext cx="248412" cy="25146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07426B9E-B141-4717-A186-1535FC944D2F}"/>
                </a:ext>
              </a:extLst>
            </p:cNvPr>
            <p:cNvSpPr/>
            <p:nvPr/>
          </p:nvSpPr>
          <p:spPr>
            <a:xfrm>
              <a:off x="5801867" y="4550664"/>
              <a:ext cx="248920" cy="251460"/>
            </a:xfrm>
            <a:custGeom>
              <a:avLst/>
              <a:gdLst/>
              <a:ahLst/>
              <a:cxnLst/>
              <a:rect l="l" t="t" r="r" b="b"/>
              <a:pathLst>
                <a:path w="248920" h="251460">
                  <a:moveTo>
                    <a:pt x="0" y="125730"/>
                  </a:moveTo>
                  <a:lnTo>
                    <a:pt x="9763" y="76777"/>
                  </a:lnTo>
                  <a:lnTo>
                    <a:pt x="36385" y="36814"/>
                  </a:lnTo>
                  <a:lnTo>
                    <a:pt x="75866" y="9876"/>
                  </a:lnTo>
                  <a:lnTo>
                    <a:pt x="124206" y="0"/>
                  </a:lnTo>
                  <a:lnTo>
                    <a:pt x="172545" y="9876"/>
                  </a:lnTo>
                  <a:lnTo>
                    <a:pt x="212026" y="36814"/>
                  </a:lnTo>
                  <a:lnTo>
                    <a:pt x="238648" y="76777"/>
                  </a:lnTo>
                  <a:lnTo>
                    <a:pt x="248412" y="125730"/>
                  </a:lnTo>
                  <a:lnTo>
                    <a:pt x="238648" y="174682"/>
                  </a:lnTo>
                  <a:lnTo>
                    <a:pt x="212026" y="214645"/>
                  </a:lnTo>
                  <a:lnTo>
                    <a:pt x="172545" y="241583"/>
                  </a:lnTo>
                  <a:lnTo>
                    <a:pt x="124206" y="251460"/>
                  </a:lnTo>
                  <a:lnTo>
                    <a:pt x="75866" y="241583"/>
                  </a:lnTo>
                  <a:lnTo>
                    <a:pt x="36385" y="214645"/>
                  </a:lnTo>
                  <a:lnTo>
                    <a:pt x="9763" y="174682"/>
                  </a:lnTo>
                  <a:lnTo>
                    <a:pt x="0" y="1257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2996E386-D24A-4F9A-9E1A-2DACC8CF4B3A}"/>
                </a:ext>
              </a:extLst>
            </p:cNvPr>
            <p:cNvSpPr/>
            <p:nvPr/>
          </p:nvSpPr>
          <p:spPr>
            <a:xfrm>
              <a:off x="3320796" y="3651503"/>
              <a:ext cx="784860" cy="209550"/>
            </a:xfrm>
            <a:custGeom>
              <a:avLst/>
              <a:gdLst/>
              <a:ahLst/>
              <a:cxnLst/>
              <a:rect l="l" t="t" r="r" b="b"/>
              <a:pathLst>
                <a:path w="784860" h="209550">
                  <a:moveTo>
                    <a:pt x="0" y="209042"/>
                  </a:moveTo>
                  <a:lnTo>
                    <a:pt x="78460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2A0C4972-CCA3-4D1A-B1B2-8872FD98FCFA}"/>
                </a:ext>
              </a:extLst>
            </p:cNvPr>
            <p:cNvSpPr/>
            <p:nvPr/>
          </p:nvSpPr>
          <p:spPr>
            <a:xfrm>
              <a:off x="3316223" y="4027932"/>
              <a:ext cx="789305" cy="197485"/>
            </a:xfrm>
            <a:custGeom>
              <a:avLst/>
              <a:gdLst/>
              <a:ahLst/>
              <a:cxnLst/>
              <a:rect l="l" t="t" r="r" b="b"/>
              <a:pathLst>
                <a:path w="789304" h="197485">
                  <a:moveTo>
                    <a:pt x="0" y="196977"/>
                  </a:moveTo>
                  <a:lnTo>
                    <a:pt x="78905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77A26728-B7C9-4B2E-A23A-41C74D1436BE}"/>
                </a:ext>
              </a:extLst>
            </p:cNvPr>
            <p:cNvSpPr/>
            <p:nvPr/>
          </p:nvSpPr>
          <p:spPr>
            <a:xfrm>
              <a:off x="3320796" y="4940808"/>
              <a:ext cx="784860" cy="169545"/>
            </a:xfrm>
            <a:custGeom>
              <a:avLst/>
              <a:gdLst/>
              <a:ahLst/>
              <a:cxnLst/>
              <a:rect l="l" t="t" r="r" b="b"/>
              <a:pathLst>
                <a:path w="784860" h="169545">
                  <a:moveTo>
                    <a:pt x="0" y="0"/>
                  </a:moveTo>
                  <a:lnTo>
                    <a:pt x="784478" y="16954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761AA51D-66B7-4779-959C-B6FFEF77A01D}"/>
                </a:ext>
              </a:extLst>
            </p:cNvPr>
            <p:cNvSpPr/>
            <p:nvPr/>
          </p:nvSpPr>
          <p:spPr>
            <a:xfrm>
              <a:off x="3320796" y="4751832"/>
              <a:ext cx="775335" cy="189865"/>
            </a:xfrm>
            <a:custGeom>
              <a:avLst/>
              <a:gdLst/>
              <a:ahLst/>
              <a:cxnLst/>
              <a:rect l="l" t="t" r="r" b="b"/>
              <a:pathLst>
                <a:path w="775335" h="189864">
                  <a:moveTo>
                    <a:pt x="0" y="189865"/>
                  </a:moveTo>
                  <a:lnTo>
                    <a:pt x="77482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9BE157DD-7A30-4043-BD76-E6286C5F542A}"/>
                </a:ext>
              </a:extLst>
            </p:cNvPr>
            <p:cNvSpPr/>
            <p:nvPr/>
          </p:nvSpPr>
          <p:spPr>
            <a:xfrm>
              <a:off x="3320796" y="3860291"/>
              <a:ext cx="784860" cy="167005"/>
            </a:xfrm>
            <a:custGeom>
              <a:avLst/>
              <a:gdLst/>
              <a:ahLst/>
              <a:cxnLst/>
              <a:rect l="l" t="t" r="r" b="b"/>
              <a:pathLst>
                <a:path w="784860" h="167004">
                  <a:moveTo>
                    <a:pt x="0" y="0"/>
                  </a:moveTo>
                  <a:lnTo>
                    <a:pt x="784478" y="167004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8B107563-CABC-4370-AEB3-53511B623AF0}"/>
                </a:ext>
              </a:extLst>
            </p:cNvPr>
            <p:cNvSpPr/>
            <p:nvPr/>
          </p:nvSpPr>
          <p:spPr>
            <a:xfrm>
              <a:off x="3320796" y="3860291"/>
              <a:ext cx="780415" cy="531495"/>
            </a:xfrm>
            <a:custGeom>
              <a:avLst/>
              <a:gdLst/>
              <a:ahLst/>
              <a:cxnLst/>
              <a:rect l="l" t="t" r="r" b="b"/>
              <a:pathLst>
                <a:path w="780414" h="531495">
                  <a:moveTo>
                    <a:pt x="0" y="0"/>
                  </a:moveTo>
                  <a:lnTo>
                    <a:pt x="779906" y="53111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C41D9AF2-E9DD-4E04-9331-0F0088DB3A57}"/>
                </a:ext>
              </a:extLst>
            </p:cNvPr>
            <p:cNvSpPr/>
            <p:nvPr/>
          </p:nvSpPr>
          <p:spPr>
            <a:xfrm>
              <a:off x="3320796" y="3860291"/>
              <a:ext cx="775335" cy="890905"/>
            </a:xfrm>
            <a:custGeom>
              <a:avLst/>
              <a:gdLst/>
              <a:ahLst/>
              <a:cxnLst/>
              <a:rect l="l" t="t" r="r" b="b"/>
              <a:pathLst>
                <a:path w="775335" h="890904">
                  <a:moveTo>
                    <a:pt x="0" y="0"/>
                  </a:moveTo>
                  <a:lnTo>
                    <a:pt x="774826" y="89052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65D47049-95BA-4CE9-84B8-EF9BE91CC4A4}"/>
                </a:ext>
              </a:extLst>
            </p:cNvPr>
            <p:cNvSpPr/>
            <p:nvPr/>
          </p:nvSpPr>
          <p:spPr>
            <a:xfrm>
              <a:off x="3320796" y="3860291"/>
              <a:ext cx="784860" cy="1250315"/>
            </a:xfrm>
            <a:custGeom>
              <a:avLst/>
              <a:gdLst/>
              <a:ahLst/>
              <a:cxnLst/>
              <a:rect l="l" t="t" r="r" b="b"/>
              <a:pathLst>
                <a:path w="784860" h="1250314">
                  <a:moveTo>
                    <a:pt x="0" y="0"/>
                  </a:moveTo>
                  <a:lnTo>
                    <a:pt x="784478" y="124993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DD70474C-C4E2-4D4B-8692-4D07C660DF53}"/>
                </a:ext>
              </a:extLst>
            </p:cNvPr>
            <p:cNvSpPr/>
            <p:nvPr/>
          </p:nvSpPr>
          <p:spPr>
            <a:xfrm>
              <a:off x="3316223" y="3651503"/>
              <a:ext cx="789305" cy="573405"/>
            </a:xfrm>
            <a:custGeom>
              <a:avLst/>
              <a:gdLst/>
              <a:ahLst/>
              <a:cxnLst/>
              <a:rect l="l" t="t" r="r" b="b"/>
              <a:pathLst>
                <a:path w="789304" h="573404">
                  <a:moveTo>
                    <a:pt x="0" y="573024"/>
                  </a:moveTo>
                  <a:lnTo>
                    <a:pt x="78930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0DD45E93-619B-4B1B-9A5A-BBE1CAD4ADB6}"/>
                </a:ext>
              </a:extLst>
            </p:cNvPr>
            <p:cNvSpPr/>
            <p:nvPr/>
          </p:nvSpPr>
          <p:spPr>
            <a:xfrm>
              <a:off x="3316223" y="4224528"/>
              <a:ext cx="784860" cy="167005"/>
            </a:xfrm>
            <a:custGeom>
              <a:avLst/>
              <a:gdLst/>
              <a:ahLst/>
              <a:cxnLst/>
              <a:rect l="l" t="t" r="r" b="b"/>
              <a:pathLst>
                <a:path w="784860" h="167004">
                  <a:moveTo>
                    <a:pt x="0" y="0"/>
                  </a:moveTo>
                  <a:lnTo>
                    <a:pt x="784478" y="16700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F6C3BCA8-0B2F-4949-89D5-A21EFB4E96F2}"/>
                </a:ext>
              </a:extLst>
            </p:cNvPr>
            <p:cNvSpPr/>
            <p:nvPr/>
          </p:nvSpPr>
          <p:spPr>
            <a:xfrm>
              <a:off x="3316223" y="4224528"/>
              <a:ext cx="779780" cy="527050"/>
            </a:xfrm>
            <a:custGeom>
              <a:avLst/>
              <a:gdLst/>
              <a:ahLst/>
              <a:cxnLst/>
              <a:rect l="l" t="t" r="r" b="b"/>
              <a:pathLst>
                <a:path w="779779" h="527050">
                  <a:moveTo>
                    <a:pt x="0" y="0"/>
                  </a:moveTo>
                  <a:lnTo>
                    <a:pt x="779399" y="52654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291607F6-6F44-4DFF-A87A-2E2E001028FA}"/>
                </a:ext>
              </a:extLst>
            </p:cNvPr>
            <p:cNvSpPr/>
            <p:nvPr/>
          </p:nvSpPr>
          <p:spPr>
            <a:xfrm>
              <a:off x="3316223" y="4224528"/>
              <a:ext cx="789305" cy="886460"/>
            </a:xfrm>
            <a:custGeom>
              <a:avLst/>
              <a:gdLst/>
              <a:ahLst/>
              <a:cxnLst/>
              <a:rect l="l" t="t" r="r" b="b"/>
              <a:pathLst>
                <a:path w="789304" h="886460">
                  <a:moveTo>
                    <a:pt x="0" y="0"/>
                  </a:moveTo>
                  <a:lnTo>
                    <a:pt x="789051" y="88595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4E247B80-82CA-41D6-B1F2-34C833C56428}"/>
                </a:ext>
              </a:extLst>
            </p:cNvPr>
            <p:cNvSpPr/>
            <p:nvPr/>
          </p:nvSpPr>
          <p:spPr>
            <a:xfrm>
              <a:off x="3311652" y="4392167"/>
              <a:ext cx="789940" cy="192405"/>
            </a:xfrm>
            <a:custGeom>
              <a:avLst/>
              <a:gdLst/>
              <a:ahLst/>
              <a:cxnLst/>
              <a:rect l="l" t="t" r="r" b="b"/>
              <a:pathLst>
                <a:path w="789939" h="192404">
                  <a:moveTo>
                    <a:pt x="0" y="192404"/>
                  </a:moveTo>
                  <a:lnTo>
                    <a:pt x="789559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D612C866-25AA-47AF-ADA5-9A5508133316}"/>
                </a:ext>
              </a:extLst>
            </p:cNvPr>
            <p:cNvSpPr/>
            <p:nvPr/>
          </p:nvSpPr>
          <p:spPr>
            <a:xfrm>
              <a:off x="3311652" y="3651503"/>
              <a:ext cx="794385" cy="932815"/>
            </a:xfrm>
            <a:custGeom>
              <a:avLst/>
              <a:gdLst/>
              <a:ahLst/>
              <a:cxnLst/>
              <a:rect l="l" t="t" r="r" b="b"/>
              <a:pathLst>
                <a:path w="794385" h="932814">
                  <a:moveTo>
                    <a:pt x="0" y="932434"/>
                  </a:moveTo>
                  <a:lnTo>
                    <a:pt x="79438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94C56F55-3115-4DAF-B6A1-4DFFE6570D46}"/>
                </a:ext>
              </a:extLst>
            </p:cNvPr>
            <p:cNvSpPr/>
            <p:nvPr/>
          </p:nvSpPr>
          <p:spPr>
            <a:xfrm>
              <a:off x="3311652" y="4027932"/>
              <a:ext cx="794385" cy="556895"/>
            </a:xfrm>
            <a:custGeom>
              <a:avLst/>
              <a:gdLst/>
              <a:ahLst/>
              <a:cxnLst/>
              <a:rect l="l" t="t" r="r" b="b"/>
              <a:pathLst>
                <a:path w="794385" h="556895">
                  <a:moveTo>
                    <a:pt x="0" y="556387"/>
                  </a:moveTo>
                  <a:lnTo>
                    <a:pt x="79413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039F596B-82CC-4DCE-8360-8351189A6E1C}"/>
                </a:ext>
              </a:extLst>
            </p:cNvPr>
            <p:cNvSpPr/>
            <p:nvPr/>
          </p:nvSpPr>
          <p:spPr>
            <a:xfrm>
              <a:off x="3311652" y="4584191"/>
              <a:ext cx="784860" cy="167005"/>
            </a:xfrm>
            <a:custGeom>
              <a:avLst/>
              <a:gdLst/>
              <a:ahLst/>
              <a:cxnLst/>
              <a:rect l="l" t="t" r="r" b="b"/>
              <a:pathLst>
                <a:path w="784860" h="167004">
                  <a:moveTo>
                    <a:pt x="0" y="0"/>
                  </a:moveTo>
                  <a:lnTo>
                    <a:pt x="784478" y="167004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6CC12D54-D017-40FC-AD8C-3A4C1D81078D}"/>
                </a:ext>
              </a:extLst>
            </p:cNvPr>
            <p:cNvSpPr/>
            <p:nvPr/>
          </p:nvSpPr>
          <p:spPr>
            <a:xfrm>
              <a:off x="3311652" y="4584191"/>
              <a:ext cx="794385" cy="527050"/>
            </a:xfrm>
            <a:custGeom>
              <a:avLst/>
              <a:gdLst/>
              <a:ahLst/>
              <a:cxnLst/>
              <a:rect l="l" t="t" r="r" b="b"/>
              <a:pathLst>
                <a:path w="794385" h="527050">
                  <a:moveTo>
                    <a:pt x="0" y="0"/>
                  </a:moveTo>
                  <a:lnTo>
                    <a:pt x="794131" y="52654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01297B6A-F2D4-4729-B0FF-FF080DE9FA49}"/>
                </a:ext>
              </a:extLst>
            </p:cNvPr>
            <p:cNvSpPr/>
            <p:nvPr/>
          </p:nvSpPr>
          <p:spPr>
            <a:xfrm>
              <a:off x="3320796" y="4392167"/>
              <a:ext cx="780415" cy="549275"/>
            </a:xfrm>
            <a:custGeom>
              <a:avLst/>
              <a:gdLst/>
              <a:ahLst/>
              <a:cxnLst/>
              <a:rect l="l" t="t" r="r" b="b"/>
              <a:pathLst>
                <a:path w="780414" h="549275">
                  <a:moveTo>
                    <a:pt x="0" y="549274"/>
                  </a:moveTo>
                  <a:lnTo>
                    <a:pt x="77990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6C988F21-F86B-4E6D-85AC-C72B55BB85BA}"/>
                </a:ext>
              </a:extLst>
            </p:cNvPr>
            <p:cNvSpPr/>
            <p:nvPr/>
          </p:nvSpPr>
          <p:spPr>
            <a:xfrm>
              <a:off x="3320796" y="4027932"/>
              <a:ext cx="784860" cy="913765"/>
            </a:xfrm>
            <a:custGeom>
              <a:avLst/>
              <a:gdLst/>
              <a:ahLst/>
              <a:cxnLst/>
              <a:rect l="l" t="t" r="r" b="b"/>
              <a:pathLst>
                <a:path w="784860" h="913764">
                  <a:moveTo>
                    <a:pt x="0" y="913384"/>
                  </a:moveTo>
                  <a:lnTo>
                    <a:pt x="78447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A53EA53A-E612-4F67-A326-06ACA3FEE0EF}"/>
                </a:ext>
              </a:extLst>
            </p:cNvPr>
            <p:cNvSpPr/>
            <p:nvPr/>
          </p:nvSpPr>
          <p:spPr>
            <a:xfrm>
              <a:off x="3320796" y="3651503"/>
              <a:ext cx="784860" cy="1289685"/>
            </a:xfrm>
            <a:custGeom>
              <a:avLst/>
              <a:gdLst/>
              <a:ahLst/>
              <a:cxnLst/>
              <a:rect l="l" t="t" r="r" b="b"/>
              <a:pathLst>
                <a:path w="784860" h="1289685">
                  <a:moveTo>
                    <a:pt x="0" y="1289431"/>
                  </a:moveTo>
                  <a:lnTo>
                    <a:pt x="78460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92457D3B-0A71-4D2F-974F-3D7B2AD0D14A}"/>
                </a:ext>
              </a:extLst>
            </p:cNvPr>
            <p:cNvSpPr/>
            <p:nvPr/>
          </p:nvSpPr>
          <p:spPr>
            <a:xfrm>
              <a:off x="4354067" y="3646932"/>
              <a:ext cx="589915" cy="4445"/>
            </a:xfrm>
            <a:custGeom>
              <a:avLst/>
              <a:gdLst/>
              <a:ahLst/>
              <a:cxnLst/>
              <a:rect l="l" t="t" r="r" b="b"/>
              <a:pathLst>
                <a:path w="589914" h="4445">
                  <a:moveTo>
                    <a:pt x="0" y="4445"/>
                  </a:moveTo>
                  <a:lnTo>
                    <a:pt x="58991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8">
              <a:extLst>
                <a:ext uri="{FF2B5EF4-FFF2-40B4-BE49-F238E27FC236}">
                  <a16:creationId xmlns:a16="http://schemas.microsoft.com/office/drawing/2014/main" id="{6BB949A1-96B9-4D72-BFC0-C99070B441D4}"/>
                </a:ext>
              </a:extLst>
            </p:cNvPr>
            <p:cNvSpPr/>
            <p:nvPr/>
          </p:nvSpPr>
          <p:spPr>
            <a:xfrm>
              <a:off x="4354067" y="3651503"/>
              <a:ext cx="584835" cy="360045"/>
            </a:xfrm>
            <a:custGeom>
              <a:avLst/>
              <a:gdLst/>
              <a:ahLst/>
              <a:cxnLst/>
              <a:rect l="l" t="t" r="r" b="b"/>
              <a:pathLst>
                <a:path w="584835" h="360045">
                  <a:moveTo>
                    <a:pt x="0" y="0"/>
                  </a:moveTo>
                  <a:lnTo>
                    <a:pt x="584708" y="359664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9">
              <a:extLst>
                <a:ext uri="{FF2B5EF4-FFF2-40B4-BE49-F238E27FC236}">
                  <a16:creationId xmlns:a16="http://schemas.microsoft.com/office/drawing/2014/main" id="{47A41487-9BC2-4E2A-B335-102F806C27CC}"/>
                </a:ext>
              </a:extLst>
            </p:cNvPr>
            <p:cNvSpPr/>
            <p:nvPr/>
          </p:nvSpPr>
          <p:spPr>
            <a:xfrm>
              <a:off x="4354067" y="3651503"/>
              <a:ext cx="580390" cy="723900"/>
            </a:xfrm>
            <a:custGeom>
              <a:avLst/>
              <a:gdLst/>
              <a:ahLst/>
              <a:cxnLst/>
              <a:rect l="l" t="t" r="r" b="b"/>
              <a:pathLst>
                <a:path w="580389" h="723900">
                  <a:moveTo>
                    <a:pt x="0" y="0"/>
                  </a:moveTo>
                  <a:lnTo>
                    <a:pt x="580009" y="72377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57AD8C3A-7D06-4F1B-88CB-A726D6E723B4}"/>
                </a:ext>
              </a:extLst>
            </p:cNvPr>
            <p:cNvSpPr/>
            <p:nvPr/>
          </p:nvSpPr>
          <p:spPr>
            <a:xfrm>
              <a:off x="4354067" y="4027932"/>
              <a:ext cx="575310" cy="707390"/>
            </a:xfrm>
            <a:custGeom>
              <a:avLst/>
              <a:gdLst/>
              <a:ahLst/>
              <a:cxnLst/>
              <a:rect l="l" t="t" r="r" b="b"/>
              <a:pathLst>
                <a:path w="575310" h="707389">
                  <a:moveTo>
                    <a:pt x="0" y="0"/>
                  </a:moveTo>
                  <a:lnTo>
                    <a:pt x="575183" y="7071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1">
              <a:extLst>
                <a:ext uri="{FF2B5EF4-FFF2-40B4-BE49-F238E27FC236}">
                  <a16:creationId xmlns:a16="http://schemas.microsoft.com/office/drawing/2014/main" id="{9847E695-ABC0-4168-A4C2-4C86AB2A4D2C}"/>
                </a:ext>
              </a:extLst>
            </p:cNvPr>
            <p:cNvSpPr/>
            <p:nvPr/>
          </p:nvSpPr>
          <p:spPr>
            <a:xfrm>
              <a:off x="4354067" y="3651503"/>
              <a:ext cx="575310" cy="1083310"/>
            </a:xfrm>
            <a:custGeom>
              <a:avLst/>
              <a:gdLst/>
              <a:ahLst/>
              <a:cxnLst/>
              <a:rect l="l" t="t" r="r" b="b"/>
              <a:pathLst>
                <a:path w="575310" h="1083310">
                  <a:moveTo>
                    <a:pt x="0" y="0"/>
                  </a:moveTo>
                  <a:lnTo>
                    <a:pt x="574929" y="108318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2">
              <a:extLst>
                <a:ext uri="{FF2B5EF4-FFF2-40B4-BE49-F238E27FC236}">
                  <a16:creationId xmlns:a16="http://schemas.microsoft.com/office/drawing/2014/main" id="{8CBDA2EA-C45A-4733-B6AA-7E879B748EBC}"/>
                </a:ext>
              </a:extLst>
            </p:cNvPr>
            <p:cNvSpPr/>
            <p:nvPr/>
          </p:nvSpPr>
          <p:spPr>
            <a:xfrm>
              <a:off x="4354067" y="3651503"/>
              <a:ext cx="584835" cy="1442720"/>
            </a:xfrm>
            <a:custGeom>
              <a:avLst/>
              <a:gdLst/>
              <a:ahLst/>
              <a:cxnLst/>
              <a:rect l="l" t="t" r="r" b="b"/>
              <a:pathLst>
                <a:path w="584835" h="1442720">
                  <a:moveTo>
                    <a:pt x="0" y="0"/>
                  </a:moveTo>
                  <a:lnTo>
                    <a:pt x="584708" y="144259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3">
              <a:extLst>
                <a:ext uri="{FF2B5EF4-FFF2-40B4-BE49-F238E27FC236}">
                  <a16:creationId xmlns:a16="http://schemas.microsoft.com/office/drawing/2014/main" id="{BC8BBF9C-9F0B-4884-837C-5EEAE763ED90}"/>
                </a:ext>
              </a:extLst>
            </p:cNvPr>
            <p:cNvSpPr/>
            <p:nvPr/>
          </p:nvSpPr>
          <p:spPr>
            <a:xfrm>
              <a:off x="4354067" y="3646932"/>
              <a:ext cx="590550" cy="381000"/>
            </a:xfrm>
            <a:custGeom>
              <a:avLst/>
              <a:gdLst/>
              <a:ahLst/>
              <a:cxnLst/>
              <a:rect l="l" t="t" r="r" b="b"/>
              <a:pathLst>
                <a:path w="590550" h="381000">
                  <a:moveTo>
                    <a:pt x="0" y="380492"/>
                  </a:moveTo>
                  <a:lnTo>
                    <a:pt x="59004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4">
              <a:extLst>
                <a:ext uri="{FF2B5EF4-FFF2-40B4-BE49-F238E27FC236}">
                  <a16:creationId xmlns:a16="http://schemas.microsoft.com/office/drawing/2014/main" id="{02E837D1-D41A-42ED-9D05-35101717F102}"/>
                </a:ext>
              </a:extLst>
            </p:cNvPr>
            <p:cNvSpPr/>
            <p:nvPr/>
          </p:nvSpPr>
          <p:spPr>
            <a:xfrm>
              <a:off x="4354067" y="4011167"/>
              <a:ext cx="584835" cy="16510"/>
            </a:xfrm>
            <a:custGeom>
              <a:avLst/>
              <a:gdLst/>
              <a:ahLst/>
              <a:cxnLst/>
              <a:rect l="l" t="t" r="r" b="b"/>
              <a:pathLst>
                <a:path w="584835" h="16510">
                  <a:moveTo>
                    <a:pt x="0" y="16382"/>
                  </a:moveTo>
                  <a:lnTo>
                    <a:pt x="58483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F7DC0A7D-31B1-40D7-B5CB-936F1FA1593C}"/>
                </a:ext>
              </a:extLst>
            </p:cNvPr>
            <p:cNvSpPr/>
            <p:nvPr/>
          </p:nvSpPr>
          <p:spPr>
            <a:xfrm>
              <a:off x="4354067" y="4027932"/>
              <a:ext cx="584835" cy="1066800"/>
            </a:xfrm>
            <a:custGeom>
              <a:avLst/>
              <a:gdLst/>
              <a:ahLst/>
              <a:cxnLst/>
              <a:rect l="l" t="t" r="r" b="b"/>
              <a:pathLst>
                <a:path w="584835" h="1066800">
                  <a:moveTo>
                    <a:pt x="0" y="0"/>
                  </a:moveTo>
                  <a:lnTo>
                    <a:pt x="584835" y="106654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6EBDA87E-911F-426A-9088-28CADFEE57A6}"/>
                </a:ext>
              </a:extLst>
            </p:cNvPr>
            <p:cNvSpPr/>
            <p:nvPr/>
          </p:nvSpPr>
          <p:spPr>
            <a:xfrm>
              <a:off x="4354067" y="4027932"/>
              <a:ext cx="580390" cy="347980"/>
            </a:xfrm>
            <a:custGeom>
              <a:avLst/>
              <a:gdLst/>
              <a:ahLst/>
              <a:cxnLst/>
              <a:rect l="l" t="t" r="r" b="b"/>
              <a:pathLst>
                <a:path w="580389" h="347979">
                  <a:moveTo>
                    <a:pt x="0" y="0"/>
                  </a:moveTo>
                  <a:lnTo>
                    <a:pt x="580136" y="34772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7">
              <a:extLst>
                <a:ext uri="{FF2B5EF4-FFF2-40B4-BE49-F238E27FC236}">
                  <a16:creationId xmlns:a16="http://schemas.microsoft.com/office/drawing/2014/main" id="{BE6EAE40-64E1-4525-BDFA-241C4417BBBF}"/>
                </a:ext>
              </a:extLst>
            </p:cNvPr>
            <p:cNvSpPr/>
            <p:nvPr/>
          </p:nvSpPr>
          <p:spPr>
            <a:xfrm>
              <a:off x="4349496" y="3646932"/>
              <a:ext cx="594995" cy="744855"/>
            </a:xfrm>
            <a:custGeom>
              <a:avLst/>
              <a:gdLst/>
              <a:ahLst/>
              <a:cxnLst/>
              <a:rect l="l" t="t" r="r" b="b"/>
              <a:pathLst>
                <a:path w="594995" h="744854">
                  <a:moveTo>
                    <a:pt x="0" y="744474"/>
                  </a:moveTo>
                  <a:lnTo>
                    <a:pt x="59474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8">
              <a:extLst>
                <a:ext uri="{FF2B5EF4-FFF2-40B4-BE49-F238E27FC236}">
                  <a16:creationId xmlns:a16="http://schemas.microsoft.com/office/drawing/2014/main" id="{E324BF3E-11B0-4EC4-BA77-31096CEFAB23}"/>
                </a:ext>
              </a:extLst>
            </p:cNvPr>
            <p:cNvSpPr/>
            <p:nvPr/>
          </p:nvSpPr>
          <p:spPr>
            <a:xfrm>
              <a:off x="4349496" y="4011167"/>
              <a:ext cx="589915" cy="381000"/>
            </a:xfrm>
            <a:custGeom>
              <a:avLst/>
              <a:gdLst/>
              <a:ahLst/>
              <a:cxnLst/>
              <a:rect l="l" t="t" r="r" b="b"/>
              <a:pathLst>
                <a:path w="589914" h="381000">
                  <a:moveTo>
                    <a:pt x="0" y="380491"/>
                  </a:moveTo>
                  <a:lnTo>
                    <a:pt x="58940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9">
              <a:extLst>
                <a:ext uri="{FF2B5EF4-FFF2-40B4-BE49-F238E27FC236}">
                  <a16:creationId xmlns:a16="http://schemas.microsoft.com/office/drawing/2014/main" id="{8A6D433B-2D81-4A31-83C9-7B5841AC66AD}"/>
                </a:ext>
              </a:extLst>
            </p:cNvPr>
            <p:cNvSpPr/>
            <p:nvPr/>
          </p:nvSpPr>
          <p:spPr>
            <a:xfrm>
              <a:off x="4349496" y="4375403"/>
              <a:ext cx="584835" cy="16510"/>
            </a:xfrm>
            <a:custGeom>
              <a:avLst/>
              <a:gdLst/>
              <a:ahLst/>
              <a:cxnLst/>
              <a:rect l="l" t="t" r="r" b="b"/>
              <a:pathLst>
                <a:path w="584835" h="16510">
                  <a:moveTo>
                    <a:pt x="0" y="16383"/>
                  </a:moveTo>
                  <a:lnTo>
                    <a:pt x="58483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0">
              <a:extLst>
                <a:ext uri="{FF2B5EF4-FFF2-40B4-BE49-F238E27FC236}">
                  <a16:creationId xmlns:a16="http://schemas.microsoft.com/office/drawing/2014/main" id="{E9C578DF-3E63-4C97-AB9D-B6551781895C}"/>
                </a:ext>
              </a:extLst>
            </p:cNvPr>
            <p:cNvSpPr/>
            <p:nvPr/>
          </p:nvSpPr>
          <p:spPr>
            <a:xfrm>
              <a:off x="4349496" y="4392167"/>
              <a:ext cx="579755" cy="343535"/>
            </a:xfrm>
            <a:custGeom>
              <a:avLst/>
              <a:gdLst/>
              <a:ahLst/>
              <a:cxnLst/>
              <a:rect l="l" t="t" r="r" b="b"/>
              <a:pathLst>
                <a:path w="579754" h="343535">
                  <a:moveTo>
                    <a:pt x="0" y="0"/>
                  </a:moveTo>
                  <a:lnTo>
                    <a:pt x="579754" y="34302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1">
              <a:extLst>
                <a:ext uri="{FF2B5EF4-FFF2-40B4-BE49-F238E27FC236}">
                  <a16:creationId xmlns:a16="http://schemas.microsoft.com/office/drawing/2014/main" id="{576E81E0-933A-4637-8AB6-AD0698F3D87D}"/>
                </a:ext>
              </a:extLst>
            </p:cNvPr>
            <p:cNvSpPr/>
            <p:nvPr/>
          </p:nvSpPr>
          <p:spPr>
            <a:xfrm>
              <a:off x="4349496" y="4392167"/>
              <a:ext cx="589915" cy="702945"/>
            </a:xfrm>
            <a:custGeom>
              <a:avLst/>
              <a:gdLst/>
              <a:ahLst/>
              <a:cxnLst/>
              <a:rect l="l" t="t" r="r" b="b"/>
              <a:pathLst>
                <a:path w="589914" h="702945">
                  <a:moveTo>
                    <a:pt x="0" y="0"/>
                  </a:moveTo>
                  <a:lnTo>
                    <a:pt x="589406" y="7024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2">
              <a:extLst>
                <a:ext uri="{FF2B5EF4-FFF2-40B4-BE49-F238E27FC236}">
                  <a16:creationId xmlns:a16="http://schemas.microsoft.com/office/drawing/2014/main" id="{B48DDAE5-B8A8-499E-8F99-4180E1E05C4B}"/>
                </a:ext>
              </a:extLst>
            </p:cNvPr>
            <p:cNvSpPr/>
            <p:nvPr/>
          </p:nvSpPr>
          <p:spPr>
            <a:xfrm>
              <a:off x="4344923" y="3646932"/>
              <a:ext cx="600075" cy="1104265"/>
            </a:xfrm>
            <a:custGeom>
              <a:avLst/>
              <a:gdLst/>
              <a:ahLst/>
              <a:cxnLst/>
              <a:rect l="l" t="t" r="r" b="b"/>
              <a:pathLst>
                <a:path w="600075" h="1104264">
                  <a:moveTo>
                    <a:pt x="0" y="1103884"/>
                  </a:moveTo>
                  <a:lnTo>
                    <a:pt x="59982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3">
              <a:extLst>
                <a:ext uri="{FF2B5EF4-FFF2-40B4-BE49-F238E27FC236}">
                  <a16:creationId xmlns:a16="http://schemas.microsoft.com/office/drawing/2014/main" id="{E14D3425-A773-4F1E-A9FA-AD8A3F786B49}"/>
                </a:ext>
              </a:extLst>
            </p:cNvPr>
            <p:cNvSpPr/>
            <p:nvPr/>
          </p:nvSpPr>
          <p:spPr>
            <a:xfrm>
              <a:off x="4344923" y="4011167"/>
              <a:ext cx="594995" cy="740410"/>
            </a:xfrm>
            <a:custGeom>
              <a:avLst/>
              <a:gdLst/>
              <a:ahLst/>
              <a:cxnLst/>
              <a:rect l="l" t="t" r="r" b="b"/>
              <a:pathLst>
                <a:path w="594995" h="740410">
                  <a:moveTo>
                    <a:pt x="0" y="739901"/>
                  </a:moveTo>
                  <a:lnTo>
                    <a:pt x="594487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4">
              <a:extLst>
                <a:ext uri="{FF2B5EF4-FFF2-40B4-BE49-F238E27FC236}">
                  <a16:creationId xmlns:a16="http://schemas.microsoft.com/office/drawing/2014/main" id="{B3C7B14C-A2F4-412C-A9A5-C0C84FDAFA47}"/>
                </a:ext>
              </a:extLst>
            </p:cNvPr>
            <p:cNvSpPr/>
            <p:nvPr/>
          </p:nvSpPr>
          <p:spPr>
            <a:xfrm>
              <a:off x="4344923" y="4375403"/>
              <a:ext cx="589915" cy="375920"/>
            </a:xfrm>
            <a:custGeom>
              <a:avLst/>
              <a:gdLst/>
              <a:ahLst/>
              <a:cxnLst/>
              <a:rect l="l" t="t" r="r" b="b"/>
              <a:pathLst>
                <a:path w="589914" h="375920">
                  <a:moveTo>
                    <a:pt x="0" y="375793"/>
                  </a:moveTo>
                  <a:lnTo>
                    <a:pt x="58991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5">
              <a:extLst>
                <a:ext uri="{FF2B5EF4-FFF2-40B4-BE49-F238E27FC236}">
                  <a16:creationId xmlns:a16="http://schemas.microsoft.com/office/drawing/2014/main" id="{0649AF2C-7A9A-4FDC-A1B6-5694C13F702C}"/>
                </a:ext>
              </a:extLst>
            </p:cNvPr>
            <p:cNvSpPr/>
            <p:nvPr/>
          </p:nvSpPr>
          <p:spPr>
            <a:xfrm>
              <a:off x="4344923" y="4735067"/>
              <a:ext cx="584835" cy="16510"/>
            </a:xfrm>
            <a:custGeom>
              <a:avLst/>
              <a:gdLst/>
              <a:ahLst/>
              <a:cxnLst/>
              <a:rect l="l" t="t" r="r" b="b"/>
              <a:pathLst>
                <a:path w="584835" h="16510">
                  <a:moveTo>
                    <a:pt x="0" y="16382"/>
                  </a:moveTo>
                  <a:lnTo>
                    <a:pt x="58483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6">
              <a:extLst>
                <a:ext uri="{FF2B5EF4-FFF2-40B4-BE49-F238E27FC236}">
                  <a16:creationId xmlns:a16="http://schemas.microsoft.com/office/drawing/2014/main" id="{0EB0A84D-273B-4693-8976-374832603D8A}"/>
                </a:ext>
              </a:extLst>
            </p:cNvPr>
            <p:cNvSpPr/>
            <p:nvPr/>
          </p:nvSpPr>
          <p:spPr>
            <a:xfrm>
              <a:off x="4344923" y="4751832"/>
              <a:ext cx="594995" cy="343535"/>
            </a:xfrm>
            <a:custGeom>
              <a:avLst/>
              <a:gdLst/>
              <a:ahLst/>
              <a:cxnLst/>
              <a:rect l="l" t="t" r="r" b="b"/>
              <a:pathLst>
                <a:path w="594995" h="343535">
                  <a:moveTo>
                    <a:pt x="0" y="0"/>
                  </a:moveTo>
                  <a:lnTo>
                    <a:pt x="594487" y="343027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7">
              <a:extLst>
                <a:ext uri="{FF2B5EF4-FFF2-40B4-BE49-F238E27FC236}">
                  <a16:creationId xmlns:a16="http://schemas.microsoft.com/office/drawing/2014/main" id="{2F5E70ED-7A91-414E-9DF0-2B7242FD5E12}"/>
                </a:ext>
              </a:extLst>
            </p:cNvPr>
            <p:cNvSpPr/>
            <p:nvPr/>
          </p:nvSpPr>
          <p:spPr>
            <a:xfrm>
              <a:off x="4354067" y="3646932"/>
              <a:ext cx="590550" cy="1463675"/>
            </a:xfrm>
            <a:custGeom>
              <a:avLst/>
              <a:gdLst/>
              <a:ahLst/>
              <a:cxnLst/>
              <a:rect l="l" t="t" r="r" b="b"/>
              <a:pathLst>
                <a:path w="590550" h="1463675">
                  <a:moveTo>
                    <a:pt x="0" y="1463421"/>
                  </a:moveTo>
                  <a:lnTo>
                    <a:pt x="59004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8">
              <a:extLst>
                <a:ext uri="{FF2B5EF4-FFF2-40B4-BE49-F238E27FC236}">
                  <a16:creationId xmlns:a16="http://schemas.microsoft.com/office/drawing/2014/main" id="{15450116-F0D8-4582-BABE-948252A5C8DF}"/>
                </a:ext>
              </a:extLst>
            </p:cNvPr>
            <p:cNvSpPr/>
            <p:nvPr/>
          </p:nvSpPr>
          <p:spPr>
            <a:xfrm>
              <a:off x="4354067" y="4011167"/>
              <a:ext cx="584835" cy="1099820"/>
            </a:xfrm>
            <a:custGeom>
              <a:avLst/>
              <a:gdLst/>
              <a:ahLst/>
              <a:cxnLst/>
              <a:rect l="l" t="t" r="r" b="b"/>
              <a:pathLst>
                <a:path w="584835" h="1099820">
                  <a:moveTo>
                    <a:pt x="0" y="1099311"/>
                  </a:moveTo>
                  <a:lnTo>
                    <a:pt x="58483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9">
              <a:extLst>
                <a:ext uri="{FF2B5EF4-FFF2-40B4-BE49-F238E27FC236}">
                  <a16:creationId xmlns:a16="http://schemas.microsoft.com/office/drawing/2014/main" id="{B120CA30-67B8-419D-8E29-5277A6582919}"/>
                </a:ext>
              </a:extLst>
            </p:cNvPr>
            <p:cNvSpPr/>
            <p:nvPr/>
          </p:nvSpPr>
          <p:spPr>
            <a:xfrm>
              <a:off x="4354067" y="4375403"/>
              <a:ext cx="580390" cy="735330"/>
            </a:xfrm>
            <a:custGeom>
              <a:avLst/>
              <a:gdLst/>
              <a:ahLst/>
              <a:cxnLst/>
              <a:rect l="l" t="t" r="r" b="b"/>
              <a:pathLst>
                <a:path w="580389" h="735329">
                  <a:moveTo>
                    <a:pt x="0" y="735203"/>
                  </a:moveTo>
                  <a:lnTo>
                    <a:pt x="58013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0">
              <a:extLst>
                <a:ext uri="{FF2B5EF4-FFF2-40B4-BE49-F238E27FC236}">
                  <a16:creationId xmlns:a16="http://schemas.microsoft.com/office/drawing/2014/main" id="{5E92D0FD-08C2-460E-B47E-83DD7A5C1410}"/>
                </a:ext>
              </a:extLst>
            </p:cNvPr>
            <p:cNvSpPr/>
            <p:nvPr/>
          </p:nvSpPr>
          <p:spPr>
            <a:xfrm>
              <a:off x="4354067" y="4735067"/>
              <a:ext cx="575310" cy="375920"/>
            </a:xfrm>
            <a:custGeom>
              <a:avLst/>
              <a:gdLst/>
              <a:ahLst/>
              <a:cxnLst/>
              <a:rect l="l" t="t" r="r" b="b"/>
              <a:pathLst>
                <a:path w="575310" h="375920">
                  <a:moveTo>
                    <a:pt x="0" y="375792"/>
                  </a:moveTo>
                  <a:lnTo>
                    <a:pt x="57518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66903771-4634-46A2-A082-D27C48BC6478}"/>
                </a:ext>
              </a:extLst>
            </p:cNvPr>
            <p:cNvSpPr/>
            <p:nvPr/>
          </p:nvSpPr>
          <p:spPr>
            <a:xfrm>
              <a:off x="4354067" y="5094732"/>
              <a:ext cx="584835" cy="16510"/>
            </a:xfrm>
            <a:custGeom>
              <a:avLst/>
              <a:gdLst/>
              <a:ahLst/>
              <a:cxnLst/>
              <a:rect l="l" t="t" r="r" b="b"/>
              <a:pathLst>
                <a:path w="584835" h="16510">
                  <a:moveTo>
                    <a:pt x="0" y="16383"/>
                  </a:moveTo>
                  <a:lnTo>
                    <a:pt x="58483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2">
              <a:extLst>
                <a:ext uri="{FF2B5EF4-FFF2-40B4-BE49-F238E27FC236}">
                  <a16:creationId xmlns:a16="http://schemas.microsoft.com/office/drawing/2014/main" id="{A194D5DD-8257-44FD-B4A6-502F0E070AC5}"/>
                </a:ext>
              </a:extLst>
            </p:cNvPr>
            <p:cNvSpPr/>
            <p:nvPr/>
          </p:nvSpPr>
          <p:spPr>
            <a:xfrm>
              <a:off x="5193791" y="3646932"/>
              <a:ext cx="618490" cy="305435"/>
            </a:xfrm>
            <a:custGeom>
              <a:avLst/>
              <a:gdLst/>
              <a:ahLst/>
              <a:cxnLst/>
              <a:rect l="l" t="t" r="r" b="b"/>
              <a:pathLst>
                <a:path w="618489" h="305435">
                  <a:moveTo>
                    <a:pt x="0" y="0"/>
                  </a:moveTo>
                  <a:lnTo>
                    <a:pt x="618109" y="30518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3">
              <a:extLst>
                <a:ext uri="{FF2B5EF4-FFF2-40B4-BE49-F238E27FC236}">
                  <a16:creationId xmlns:a16="http://schemas.microsoft.com/office/drawing/2014/main" id="{7A009AAC-6E9D-485E-A184-8A24329A29E9}"/>
                </a:ext>
              </a:extLst>
            </p:cNvPr>
            <p:cNvSpPr/>
            <p:nvPr/>
          </p:nvSpPr>
          <p:spPr>
            <a:xfrm>
              <a:off x="5193791" y="3646932"/>
              <a:ext cx="613410" cy="669290"/>
            </a:xfrm>
            <a:custGeom>
              <a:avLst/>
              <a:gdLst/>
              <a:ahLst/>
              <a:cxnLst/>
              <a:rect l="l" t="t" r="r" b="b"/>
              <a:pathLst>
                <a:path w="613410" h="669289">
                  <a:moveTo>
                    <a:pt x="0" y="0"/>
                  </a:moveTo>
                  <a:lnTo>
                    <a:pt x="613410" y="66929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4">
              <a:extLst>
                <a:ext uri="{FF2B5EF4-FFF2-40B4-BE49-F238E27FC236}">
                  <a16:creationId xmlns:a16="http://schemas.microsoft.com/office/drawing/2014/main" id="{C01FA5B1-D165-4DC8-863B-566B56D4BF94}"/>
                </a:ext>
              </a:extLst>
            </p:cNvPr>
            <p:cNvSpPr/>
            <p:nvPr/>
          </p:nvSpPr>
          <p:spPr>
            <a:xfrm>
              <a:off x="5193791" y="3646932"/>
              <a:ext cx="608330" cy="1028700"/>
            </a:xfrm>
            <a:custGeom>
              <a:avLst/>
              <a:gdLst/>
              <a:ahLst/>
              <a:cxnLst/>
              <a:rect l="l" t="t" r="r" b="b"/>
              <a:pathLst>
                <a:path w="608329" h="1028700">
                  <a:moveTo>
                    <a:pt x="0" y="0"/>
                  </a:moveTo>
                  <a:lnTo>
                    <a:pt x="608330" y="102870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5">
              <a:extLst>
                <a:ext uri="{FF2B5EF4-FFF2-40B4-BE49-F238E27FC236}">
                  <a16:creationId xmlns:a16="http://schemas.microsoft.com/office/drawing/2014/main" id="{B77BF103-BABA-469F-AF7E-91972D247B59}"/>
                </a:ext>
              </a:extLst>
            </p:cNvPr>
            <p:cNvSpPr/>
            <p:nvPr/>
          </p:nvSpPr>
          <p:spPr>
            <a:xfrm>
              <a:off x="5187696" y="3953255"/>
              <a:ext cx="623570" cy="59055"/>
            </a:xfrm>
            <a:custGeom>
              <a:avLst/>
              <a:gdLst/>
              <a:ahLst/>
              <a:cxnLst/>
              <a:rect l="l" t="t" r="r" b="b"/>
              <a:pathLst>
                <a:path w="623570" h="59054">
                  <a:moveTo>
                    <a:pt x="0" y="58928"/>
                  </a:moveTo>
                  <a:lnTo>
                    <a:pt x="62331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6">
              <a:extLst>
                <a:ext uri="{FF2B5EF4-FFF2-40B4-BE49-F238E27FC236}">
                  <a16:creationId xmlns:a16="http://schemas.microsoft.com/office/drawing/2014/main" id="{9153D357-D0DD-4B17-9E5F-005CA4D34357}"/>
                </a:ext>
              </a:extLst>
            </p:cNvPr>
            <p:cNvSpPr/>
            <p:nvPr/>
          </p:nvSpPr>
          <p:spPr>
            <a:xfrm>
              <a:off x="5183123" y="4315967"/>
              <a:ext cx="623570" cy="59055"/>
            </a:xfrm>
            <a:custGeom>
              <a:avLst/>
              <a:gdLst/>
              <a:ahLst/>
              <a:cxnLst/>
              <a:rect l="l" t="t" r="r" b="b"/>
              <a:pathLst>
                <a:path w="623570" h="59054">
                  <a:moveTo>
                    <a:pt x="0" y="58927"/>
                  </a:moveTo>
                  <a:lnTo>
                    <a:pt x="62331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7">
              <a:extLst>
                <a:ext uri="{FF2B5EF4-FFF2-40B4-BE49-F238E27FC236}">
                  <a16:creationId xmlns:a16="http://schemas.microsoft.com/office/drawing/2014/main" id="{213429FC-EB00-4154-91C9-EC942922DA48}"/>
                </a:ext>
              </a:extLst>
            </p:cNvPr>
            <p:cNvSpPr/>
            <p:nvPr/>
          </p:nvSpPr>
          <p:spPr>
            <a:xfrm>
              <a:off x="5178552" y="4675632"/>
              <a:ext cx="623570" cy="59055"/>
            </a:xfrm>
            <a:custGeom>
              <a:avLst/>
              <a:gdLst/>
              <a:ahLst/>
              <a:cxnLst/>
              <a:rect l="l" t="t" r="r" b="b"/>
              <a:pathLst>
                <a:path w="623570" h="59054">
                  <a:moveTo>
                    <a:pt x="0" y="58928"/>
                  </a:moveTo>
                  <a:lnTo>
                    <a:pt x="623315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8">
              <a:extLst>
                <a:ext uri="{FF2B5EF4-FFF2-40B4-BE49-F238E27FC236}">
                  <a16:creationId xmlns:a16="http://schemas.microsoft.com/office/drawing/2014/main" id="{AD145F9E-F5E0-4898-9B49-888941D6BEFF}"/>
                </a:ext>
              </a:extLst>
            </p:cNvPr>
            <p:cNvSpPr/>
            <p:nvPr/>
          </p:nvSpPr>
          <p:spPr>
            <a:xfrm>
              <a:off x="5187696" y="4675632"/>
              <a:ext cx="614045" cy="418465"/>
            </a:xfrm>
            <a:custGeom>
              <a:avLst/>
              <a:gdLst/>
              <a:ahLst/>
              <a:cxnLst/>
              <a:rect l="l" t="t" r="r" b="b"/>
              <a:pathLst>
                <a:path w="614045" h="418464">
                  <a:moveTo>
                    <a:pt x="0" y="418338"/>
                  </a:moveTo>
                  <a:lnTo>
                    <a:pt x="61366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9">
              <a:extLst>
                <a:ext uri="{FF2B5EF4-FFF2-40B4-BE49-F238E27FC236}">
                  <a16:creationId xmlns:a16="http://schemas.microsoft.com/office/drawing/2014/main" id="{ADF3C19F-34B6-4364-B8AB-4E633A961DAD}"/>
                </a:ext>
              </a:extLst>
            </p:cNvPr>
            <p:cNvSpPr/>
            <p:nvPr/>
          </p:nvSpPr>
          <p:spPr>
            <a:xfrm>
              <a:off x="5187696" y="4011167"/>
              <a:ext cx="619125" cy="305435"/>
            </a:xfrm>
            <a:custGeom>
              <a:avLst/>
              <a:gdLst/>
              <a:ahLst/>
              <a:cxnLst/>
              <a:rect l="l" t="t" r="r" b="b"/>
              <a:pathLst>
                <a:path w="619125" h="305435">
                  <a:moveTo>
                    <a:pt x="0" y="0"/>
                  </a:moveTo>
                  <a:lnTo>
                    <a:pt x="618743" y="30518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0">
              <a:extLst>
                <a:ext uri="{FF2B5EF4-FFF2-40B4-BE49-F238E27FC236}">
                  <a16:creationId xmlns:a16="http://schemas.microsoft.com/office/drawing/2014/main" id="{F6EC3CF1-2D4A-4674-8F11-3C673D5D4398}"/>
                </a:ext>
              </a:extLst>
            </p:cNvPr>
            <p:cNvSpPr/>
            <p:nvPr/>
          </p:nvSpPr>
          <p:spPr>
            <a:xfrm>
              <a:off x="5187696" y="4011167"/>
              <a:ext cx="614045" cy="664845"/>
            </a:xfrm>
            <a:custGeom>
              <a:avLst/>
              <a:gdLst/>
              <a:ahLst/>
              <a:cxnLst/>
              <a:rect l="l" t="t" r="r" b="b"/>
              <a:pathLst>
                <a:path w="614045" h="664845">
                  <a:moveTo>
                    <a:pt x="0" y="0"/>
                  </a:moveTo>
                  <a:lnTo>
                    <a:pt x="613663" y="66459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1">
              <a:extLst>
                <a:ext uri="{FF2B5EF4-FFF2-40B4-BE49-F238E27FC236}">
                  <a16:creationId xmlns:a16="http://schemas.microsoft.com/office/drawing/2014/main" id="{55054137-0E1F-4415-A273-97341F253573}"/>
                </a:ext>
              </a:extLst>
            </p:cNvPr>
            <p:cNvSpPr/>
            <p:nvPr/>
          </p:nvSpPr>
          <p:spPr>
            <a:xfrm>
              <a:off x="5183123" y="4375403"/>
              <a:ext cx="618490" cy="300990"/>
            </a:xfrm>
            <a:custGeom>
              <a:avLst/>
              <a:gdLst/>
              <a:ahLst/>
              <a:cxnLst/>
              <a:rect l="l" t="t" r="r" b="b"/>
              <a:pathLst>
                <a:path w="618489" h="300989">
                  <a:moveTo>
                    <a:pt x="0" y="0"/>
                  </a:moveTo>
                  <a:lnTo>
                    <a:pt x="618236" y="300482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2">
              <a:extLst>
                <a:ext uri="{FF2B5EF4-FFF2-40B4-BE49-F238E27FC236}">
                  <a16:creationId xmlns:a16="http://schemas.microsoft.com/office/drawing/2014/main" id="{D78B4053-AEDA-42F9-A92E-44404BD2C9A6}"/>
                </a:ext>
              </a:extLst>
            </p:cNvPr>
            <p:cNvSpPr/>
            <p:nvPr/>
          </p:nvSpPr>
          <p:spPr>
            <a:xfrm>
              <a:off x="5178552" y="4315967"/>
              <a:ext cx="628650" cy="418465"/>
            </a:xfrm>
            <a:custGeom>
              <a:avLst/>
              <a:gdLst/>
              <a:ahLst/>
              <a:cxnLst/>
              <a:rect l="l" t="t" r="r" b="b"/>
              <a:pathLst>
                <a:path w="628650" h="418464">
                  <a:moveTo>
                    <a:pt x="0" y="418337"/>
                  </a:moveTo>
                  <a:lnTo>
                    <a:pt x="62839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3">
              <a:extLst>
                <a:ext uri="{FF2B5EF4-FFF2-40B4-BE49-F238E27FC236}">
                  <a16:creationId xmlns:a16="http://schemas.microsoft.com/office/drawing/2014/main" id="{07BF6CAD-0A57-4ED2-BD80-EF559FFDBF77}"/>
                </a:ext>
              </a:extLst>
            </p:cNvPr>
            <p:cNvSpPr/>
            <p:nvPr/>
          </p:nvSpPr>
          <p:spPr>
            <a:xfrm>
              <a:off x="5183123" y="3953255"/>
              <a:ext cx="628015" cy="423545"/>
            </a:xfrm>
            <a:custGeom>
              <a:avLst/>
              <a:gdLst/>
              <a:ahLst/>
              <a:cxnLst/>
              <a:rect l="l" t="t" r="r" b="b"/>
              <a:pathLst>
                <a:path w="628014" h="423545">
                  <a:moveTo>
                    <a:pt x="0" y="423037"/>
                  </a:moveTo>
                  <a:lnTo>
                    <a:pt x="62801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4">
              <a:extLst>
                <a:ext uri="{FF2B5EF4-FFF2-40B4-BE49-F238E27FC236}">
                  <a16:creationId xmlns:a16="http://schemas.microsoft.com/office/drawing/2014/main" id="{CAFBC382-F064-4290-8B99-AB607AD2AA0E}"/>
                </a:ext>
              </a:extLst>
            </p:cNvPr>
            <p:cNvSpPr/>
            <p:nvPr/>
          </p:nvSpPr>
          <p:spPr>
            <a:xfrm>
              <a:off x="5187696" y="3953255"/>
              <a:ext cx="623570" cy="1142365"/>
            </a:xfrm>
            <a:custGeom>
              <a:avLst/>
              <a:gdLst/>
              <a:ahLst/>
              <a:cxnLst/>
              <a:rect l="l" t="t" r="r" b="b"/>
              <a:pathLst>
                <a:path w="623570" h="1142364">
                  <a:moveTo>
                    <a:pt x="0" y="1141857"/>
                  </a:moveTo>
                  <a:lnTo>
                    <a:pt x="62331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5">
              <a:extLst>
                <a:ext uri="{FF2B5EF4-FFF2-40B4-BE49-F238E27FC236}">
                  <a16:creationId xmlns:a16="http://schemas.microsoft.com/office/drawing/2014/main" id="{A6BB14F7-7174-4AD8-9F65-9AC9D2A02F6D}"/>
                </a:ext>
              </a:extLst>
            </p:cNvPr>
            <p:cNvSpPr/>
            <p:nvPr/>
          </p:nvSpPr>
          <p:spPr>
            <a:xfrm>
              <a:off x="5187696" y="4315967"/>
              <a:ext cx="619125" cy="777875"/>
            </a:xfrm>
            <a:custGeom>
              <a:avLst/>
              <a:gdLst/>
              <a:ahLst/>
              <a:cxnLst/>
              <a:rect l="l" t="t" r="r" b="b"/>
              <a:pathLst>
                <a:path w="619125" h="777875">
                  <a:moveTo>
                    <a:pt x="0" y="777747"/>
                  </a:moveTo>
                  <a:lnTo>
                    <a:pt x="618743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6">
              <a:extLst>
                <a:ext uri="{FF2B5EF4-FFF2-40B4-BE49-F238E27FC236}">
                  <a16:creationId xmlns:a16="http://schemas.microsoft.com/office/drawing/2014/main" id="{7DF3CB5D-17DD-4C8B-9A26-439EF62FD18A}"/>
                </a:ext>
              </a:extLst>
            </p:cNvPr>
            <p:cNvSpPr/>
            <p:nvPr/>
          </p:nvSpPr>
          <p:spPr>
            <a:xfrm>
              <a:off x="5178552" y="3953255"/>
              <a:ext cx="633095" cy="782955"/>
            </a:xfrm>
            <a:custGeom>
              <a:avLst/>
              <a:gdLst/>
              <a:ahLst/>
              <a:cxnLst/>
              <a:rect l="l" t="t" r="r" b="b"/>
              <a:pathLst>
                <a:path w="633095" h="782954">
                  <a:moveTo>
                    <a:pt x="0" y="782447"/>
                  </a:moveTo>
                  <a:lnTo>
                    <a:pt x="63309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7">
              <a:extLst>
                <a:ext uri="{FF2B5EF4-FFF2-40B4-BE49-F238E27FC236}">
                  <a16:creationId xmlns:a16="http://schemas.microsoft.com/office/drawing/2014/main" id="{09AFF8AB-612D-4BAC-820D-F070515A2574}"/>
                </a:ext>
              </a:extLst>
            </p:cNvPr>
            <p:cNvSpPr/>
            <p:nvPr/>
          </p:nvSpPr>
          <p:spPr>
            <a:xfrm>
              <a:off x="2957195" y="2762453"/>
              <a:ext cx="725423" cy="23347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8">
              <a:extLst>
                <a:ext uri="{FF2B5EF4-FFF2-40B4-BE49-F238E27FC236}">
                  <a16:creationId xmlns:a16="http://schemas.microsoft.com/office/drawing/2014/main" id="{A2EC87EC-B703-4E44-8F4E-E1AE481C4A81}"/>
                </a:ext>
              </a:extLst>
            </p:cNvPr>
            <p:cNvSpPr/>
            <p:nvPr/>
          </p:nvSpPr>
          <p:spPr>
            <a:xfrm>
              <a:off x="4403090" y="2762453"/>
              <a:ext cx="725424" cy="23347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9">
              <a:extLst>
                <a:ext uri="{FF2B5EF4-FFF2-40B4-BE49-F238E27FC236}">
                  <a16:creationId xmlns:a16="http://schemas.microsoft.com/office/drawing/2014/main" id="{0A651275-4B05-401C-AE7A-B8A75B740358}"/>
                </a:ext>
              </a:extLst>
            </p:cNvPr>
            <p:cNvSpPr/>
            <p:nvPr/>
          </p:nvSpPr>
          <p:spPr>
            <a:xfrm>
              <a:off x="5661025" y="2762453"/>
              <a:ext cx="725830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0">
              <a:extLst>
                <a:ext uri="{FF2B5EF4-FFF2-40B4-BE49-F238E27FC236}">
                  <a16:creationId xmlns:a16="http://schemas.microsoft.com/office/drawing/2014/main" id="{93C51987-EA98-4BCC-92D4-1039D53B1656}"/>
                </a:ext>
              </a:extLst>
            </p:cNvPr>
            <p:cNvSpPr/>
            <p:nvPr/>
          </p:nvSpPr>
          <p:spPr>
            <a:xfrm>
              <a:off x="4196334" y="3225545"/>
              <a:ext cx="914400" cy="234950"/>
            </a:xfrm>
            <a:custGeom>
              <a:avLst/>
              <a:gdLst/>
              <a:ahLst/>
              <a:cxnLst/>
              <a:rect l="l" t="t" r="r" b="b"/>
              <a:pathLst>
                <a:path w="914400" h="234950">
                  <a:moveTo>
                    <a:pt x="0" y="234695"/>
                  </a:moveTo>
                  <a:lnTo>
                    <a:pt x="30555" y="175485"/>
                  </a:lnTo>
                  <a:lnTo>
                    <a:pt x="65547" y="151733"/>
                  </a:lnTo>
                  <a:lnTo>
                    <a:pt x="110838" y="133378"/>
                  </a:lnTo>
                  <a:lnTo>
                    <a:pt x="164291" y="121542"/>
                  </a:lnTo>
                  <a:lnTo>
                    <a:pt x="223774" y="117348"/>
                  </a:lnTo>
                  <a:lnTo>
                    <a:pt x="243077" y="117348"/>
                  </a:lnTo>
                  <a:lnTo>
                    <a:pt x="302604" y="113153"/>
                  </a:lnTo>
                  <a:lnTo>
                    <a:pt x="356070" y="101317"/>
                  </a:lnTo>
                  <a:lnTo>
                    <a:pt x="401351" y="82962"/>
                  </a:lnTo>
                  <a:lnTo>
                    <a:pt x="436324" y="59210"/>
                  </a:lnTo>
                  <a:lnTo>
                    <a:pt x="466851" y="0"/>
                  </a:lnTo>
                  <a:lnTo>
                    <a:pt x="474846" y="31182"/>
                  </a:lnTo>
                  <a:lnTo>
                    <a:pt x="532399" y="82962"/>
                  </a:lnTo>
                  <a:lnTo>
                    <a:pt x="577690" y="101317"/>
                  </a:lnTo>
                  <a:lnTo>
                    <a:pt x="631143" y="113153"/>
                  </a:lnTo>
                  <a:lnTo>
                    <a:pt x="690626" y="117348"/>
                  </a:lnTo>
                  <a:lnTo>
                    <a:pt x="750108" y="121542"/>
                  </a:lnTo>
                  <a:lnTo>
                    <a:pt x="803561" y="133378"/>
                  </a:lnTo>
                  <a:lnTo>
                    <a:pt x="848852" y="151733"/>
                  </a:lnTo>
                  <a:lnTo>
                    <a:pt x="883844" y="175485"/>
                  </a:lnTo>
                  <a:lnTo>
                    <a:pt x="906405" y="203513"/>
                  </a:lnTo>
                  <a:lnTo>
                    <a:pt x="914400" y="234695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1">
              <a:extLst>
                <a:ext uri="{FF2B5EF4-FFF2-40B4-BE49-F238E27FC236}">
                  <a16:creationId xmlns:a16="http://schemas.microsoft.com/office/drawing/2014/main" id="{E37F8ABE-4B75-448A-A539-566E00865284}"/>
                </a:ext>
              </a:extLst>
            </p:cNvPr>
            <p:cNvSpPr/>
            <p:nvPr/>
          </p:nvSpPr>
          <p:spPr>
            <a:xfrm>
              <a:off x="2349245" y="3568446"/>
              <a:ext cx="182880" cy="1546860"/>
            </a:xfrm>
            <a:custGeom>
              <a:avLst/>
              <a:gdLst/>
              <a:ahLst/>
              <a:cxnLst/>
              <a:rect l="l" t="t" r="r" b="b"/>
              <a:pathLst>
                <a:path w="182880" h="1546860">
                  <a:moveTo>
                    <a:pt x="182880" y="1546859"/>
                  </a:moveTo>
                  <a:lnTo>
                    <a:pt x="128857" y="1511564"/>
                  </a:lnTo>
                  <a:lnTo>
                    <a:pt x="109069" y="1471970"/>
                  </a:lnTo>
                  <a:lnTo>
                    <a:pt x="96097" y="1421770"/>
                  </a:lnTo>
                  <a:lnTo>
                    <a:pt x="91440" y="1363979"/>
                  </a:lnTo>
                  <a:lnTo>
                    <a:pt x="91440" y="939926"/>
                  </a:lnTo>
                  <a:lnTo>
                    <a:pt x="86782" y="882088"/>
                  </a:lnTo>
                  <a:lnTo>
                    <a:pt x="73810" y="831881"/>
                  </a:lnTo>
                  <a:lnTo>
                    <a:pt x="54022" y="792306"/>
                  </a:lnTo>
                  <a:lnTo>
                    <a:pt x="28919" y="766361"/>
                  </a:lnTo>
                  <a:lnTo>
                    <a:pt x="0" y="757046"/>
                  </a:lnTo>
                  <a:lnTo>
                    <a:pt x="28919" y="747720"/>
                  </a:lnTo>
                  <a:lnTo>
                    <a:pt x="54022" y="721751"/>
                  </a:lnTo>
                  <a:lnTo>
                    <a:pt x="73810" y="682157"/>
                  </a:lnTo>
                  <a:lnTo>
                    <a:pt x="86782" y="631957"/>
                  </a:lnTo>
                  <a:lnTo>
                    <a:pt x="91440" y="574166"/>
                  </a:lnTo>
                  <a:lnTo>
                    <a:pt x="91440" y="182879"/>
                  </a:lnTo>
                  <a:lnTo>
                    <a:pt x="96097" y="125089"/>
                  </a:lnTo>
                  <a:lnTo>
                    <a:pt x="109069" y="74889"/>
                  </a:lnTo>
                  <a:lnTo>
                    <a:pt x="128857" y="35295"/>
                  </a:lnTo>
                  <a:lnTo>
                    <a:pt x="153960" y="9326"/>
                  </a:lnTo>
                  <a:lnTo>
                    <a:pt x="182880" y="0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2">
              <a:extLst>
                <a:ext uri="{FF2B5EF4-FFF2-40B4-BE49-F238E27FC236}">
                  <a16:creationId xmlns:a16="http://schemas.microsoft.com/office/drawing/2014/main" id="{66AC219F-2A52-48F3-8C34-B30A3F5F292F}"/>
                </a:ext>
              </a:extLst>
            </p:cNvPr>
            <p:cNvSpPr/>
            <p:nvPr/>
          </p:nvSpPr>
          <p:spPr>
            <a:xfrm>
              <a:off x="1427099" y="3956634"/>
              <a:ext cx="544068" cy="2334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3">
              <a:extLst>
                <a:ext uri="{FF2B5EF4-FFF2-40B4-BE49-F238E27FC236}">
                  <a16:creationId xmlns:a16="http://schemas.microsoft.com/office/drawing/2014/main" id="{A1BC5512-B5C9-4D96-8FC6-B62FF096D562}"/>
                </a:ext>
              </a:extLst>
            </p:cNvPr>
            <p:cNvSpPr/>
            <p:nvPr/>
          </p:nvSpPr>
          <p:spPr>
            <a:xfrm>
              <a:off x="1835530" y="3956634"/>
              <a:ext cx="544525" cy="23347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4">
              <a:extLst>
                <a:ext uri="{FF2B5EF4-FFF2-40B4-BE49-F238E27FC236}">
                  <a16:creationId xmlns:a16="http://schemas.microsoft.com/office/drawing/2014/main" id="{1E35D5DF-7974-4BB4-AFE1-8D4E64551F8E}"/>
                </a:ext>
              </a:extLst>
            </p:cNvPr>
            <p:cNvSpPr txBox="1"/>
            <p:nvPr/>
          </p:nvSpPr>
          <p:spPr>
            <a:xfrm>
              <a:off x="1379347" y="4168521"/>
              <a:ext cx="864869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10" dirty="0">
                  <a:solidFill>
                    <a:srgbClr val="FF0000"/>
                  </a:solidFill>
                  <a:latin typeface="Calibri"/>
                  <a:cs typeface="Calibri"/>
                </a:rPr>
                <a:t>Input</a:t>
              </a:r>
              <a:r>
                <a:rPr sz="1400" spc="-35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sz="1400" spc="-5" dirty="0">
                  <a:solidFill>
                    <a:srgbClr val="FF0000"/>
                  </a:solidFill>
                  <a:latin typeface="Calibri"/>
                  <a:cs typeface="Calibri"/>
                </a:rPr>
                <a:t>signal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48" name="object 145">
              <a:extLst>
                <a:ext uri="{FF2B5EF4-FFF2-40B4-BE49-F238E27FC236}">
                  <a16:creationId xmlns:a16="http://schemas.microsoft.com/office/drawing/2014/main" id="{010BC0D0-874B-47E4-B946-FD07741B5498}"/>
                </a:ext>
              </a:extLst>
            </p:cNvPr>
            <p:cNvSpPr txBox="1"/>
            <p:nvPr/>
          </p:nvSpPr>
          <p:spPr>
            <a:xfrm>
              <a:off x="2632964" y="3021329"/>
              <a:ext cx="1320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3579B8"/>
                  </a:solidFill>
                  <a:latin typeface="Cambria Math"/>
                  <a:cs typeface="Cambria Math"/>
                </a:rPr>
                <a:t>𝐱</a:t>
              </a:r>
              <a:endParaRPr sz="1600">
                <a:latin typeface="Cambria Math"/>
                <a:cs typeface="Cambria Math"/>
              </a:endParaRPr>
            </a:p>
          </p:txBody>
        </p:sp>
        <p:sp>
          <p:nvSpPr>
            <p:cNvPr id="149" name="object 146">
              <a:extLst>
                <a:ext uri="{FF2B5EF4-FFF2-40B4-BE49-F238E27FC236}">
                  <a16:creationId xmlns:a16="http://schemas.microsoft.com/office/drawing/2014/main" id="{D39890CF-214F-479E-9AB8-6FE8A17A5A34}"/>
                </a:ext>
              </a:extLst>
            </p:cNvPr>
            <p:cNvSpPr txBox="1"/>
            <p:nvPr/>
          </p:nvSpPr>
          <p:spPr>
            <a:xfrm>
              <a:off x="2614929" y="3370853"/>
              <a:ext cx="224790" cy="702945"/>
            </a:xfrm>
            <a:prstGeom prst="rect">
              <a:avLst/>
            </a:prstGeom>
          </p:spPr>
          <p:txBody>
            <a:bodyPr vert="horz" wrap="square" lIns="0" tIns="107314" rIns="0" bIns="0" rtlCol="0">
              <a:spAutoFit/>
            </a:bodyPr>
            <a:lstStyle/>
            <a:p>
              <a:pPr marL="23495">
                <a:lnSpc>
                  <a:spcPct val="100000"/>
                </a:lnSpc>
                <a:spcBef>
                  <a:spcPts val="844"/>
                </a:spcBef>
              </a:pPr>
              <a:r>
                <a:rPr sz="1600" spc="-55" dirty="0">
                  <a:latin typeface="Cambria Math"/>
                  <a:cs typeface="Cambria Math"/>
                </a:rPr>
                <a:t>𝑥</a:t>
              </a:r>
              <a:r>
                <a:rPr sz="1725" spc="52" baseline="-16908" dirty="0">
                  <a:latin typeface="Cambria Math"/>
                  <a:cs typeface="Cambria Math"/>
                </a:rPr>
                <a:t>1</a:t>
              </a:r>
              <a:endParaRPr sz="1725" baseline="-16908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745"/>
                </a:spcBef>
              </a:pPr>
              <a:r>
                <a:rPr sz="1600" spc="10" dirty="0">
                  <a:latin typeface="Cambria Math"/>
                  <a:cs typeface="Cambria Math"/>
                </a:rPr>
                <a:t>𝑥</a:t>
              </a:r>
              <a:r>
                <a:rPr sz="1725" spc="15" baseline="-14492" dirty="0">
                  <a:latin typeface="Cambria Math"/>
                  <a:cs typeface="Cambria Math"/>
                </a:rPr>
                <a:t>2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50" name="object 147">
              <a:extLst>
                <a:ext uri="{FF2B5EF4-FFF2-40B4-BE49-F238E27FC236}">
                  <a16:creationId xmlns:a16="http://schemas.microsoft.com/office/drawing/2014/main" id="{E2DBFDD6-D7B3-495F-9664-9F9E0320698D}"/>
                </a:ext>
              </a:extLst>
            </p:cNvPr>
            <p:cNvSpPr txBox="1"/>
            <p:nvPr/>
          </p:nvSpPr>
          <p:spPr>
            <a:xfrm>
              <a:off x="2614422" y="4233478"/>
              <a:ext cx="225425" cy="8458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1115">
                <a:lnSpc>
                  <a:spcPts val="4700"/>
                </a:lnSpc>
                <a:spcBef>
                  <a:spcPts val="95"/>
                </a:spcBef>
              </a:pPr>
              <a:r>
                <a:rPr sz="4050" spc="25" dirty="0">
                  <a:latin typeface="MT Extra"/>
                  <a:cs typeface="MT Extra"/>
                </a:rPr>
                <a:t></a:t>
              </a:r>
              <a:endParaRPr sz="4050">
                <a:latin typeface="MT Extra"/>
                <a:cs typeface="MT Extra"/>
              </a:endParaRPr>
            </a:p>
            <a:p>
              <a:pPr marL="12700">
                <a:lnSpc>
                  <a:spcPts val="1760"/>
                </a:lnSpc>
              </a:pPr>
              <a:r>
                <a:rPr sz="1600" spc="-15" dirty="0">
                  <a:latin typeface="Cambria Math"/>
                  <a:cs typeface="Cambria Math"/>
                </a:rPr>
                <a:t>𝑥</a:t>
              </a:r>
              <a:r>
                <a:rPr sz="1725" spc="240" baseline="-14492" dirty="0">
                  <a:latin typeface="Cambria Math"/>
                  <a:cs typeface="Cambria Math"/>
                </a:rPr>
                <a:t>𝑝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51" name="object 148">
              <a:extLst>
                <a:ext uri="{FF2B5EF4-FFF2-40B4-BE49-F238E27FC236}">
                  <a16:creationId xmlns:a16="http://schemas.microsoft.com/office/drawing/2014/main" id="{E8FA126E-09CC-42F7-B04A-0C381ED2316F}"/>
                </a:ext>
              </a:extLst>
            </p:cNvPr>
            <p:cNvSpPr/>
            <p:nvPr/>
          </p:nvSpPr>
          <p:spPr>
            <a:xfrm>
              <a:off x="6634733" y="3676650"/>
              <a:ext cx="165100" cy="1470660"/>
            </a:xfrm>
            <a:custGeom>
              <a:avLst/>
              <a:gdLst/>
              <a:ahLst/>
              <a:cxnLst/>
              <a:rect l="l" t="t" r="r" b="b"/>
              <a:pathLst>
                <a:path w="165100" h="1470660">
                  <a:moveTo>
                    <a:pt x="0" y="1470660"/>
                  </a:moveTo>
                  <a:lnTo>
                    <a:pt x="32039" y="1457729"/>
                  </a:lnTo>
                  <a:lnTo>
                    <a:pt x="58197" y="1422463"/>
                  </a:lnTo>
                  <a:lnTo>
                    <a:pt x="75830" y="1370147"/>
                  </a:lnTo>
                  <a:lnTo>
                    <a:pt x="82296" y="1306068"/>
                  </a:lnTo>
                  <a:lnTo>
                    <a:pt x="82296" y="884301"/>
                  </a:lnTo>
                  <a:lnTo>
                    <a:pt x="88761" y="820221"/>
                  </a:lnTo>
                  <a:lnTo>
                    <a:pt x="106394" y="767905"/>
                  </a:lnTo>
                  <a:lnTo>
                    <a:pt x="132552" y="732639"/>
                  </a:lnTo>
                  <a:lnTo>
                    <a:pt x="164592" y="719708"/>
                  </a:lnTo>
                  <a:lnTo>
                    <a:pt x="132552" y="706778"/>
                  </a:lnTo>
                  <a:lnTo>
                    <a:pt x="106394" y="671512"/>
                  </a:lnTo>
                  <a:lnTo>
                    <a:pt x="88761" y="619196"/>
                  </a:lnTo>
                  <a:lnTo>
                    <a:pt x="82296" y="555117"/>
                  </a:lnTo>
                  <a:lnTo>
                    <a:pt x="82296" y="164592"/>
                  </a:lnTo>
                  <a:lnTo>
                    <a:pt x="75830" y="100512"/>
                  </a:lnTo>
                  <a:lnTo>
                    <a:pt x="58197" y="48196"/>
                  </a:lnTo>
                  <a:lnTo>
                    <a:pt x="32039" y="12930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9">
              <a:extLst>
                <a:ext uri="{FF2B5EF4-FFF2-40B4-BE49-F238E27FC236}">
                  <a16:creationId xmlns:a16="http://schemas.microsoft.com/office/drawing/2014/main" id="{3D11C283-20E4-41CF-ADF1-CD8341E37EE2}"/>
                </a:ext>
              </a:extLst>
            </p:cNvPr>
            <p:cNvSpPr/>
            <p:nvPr/>
          </p:nvSpPr>
          <p:spPr>
            <a:xfrm>
              <a:off x="7086600" y="3848100"/>
              <a:ext cx="544068" cy="23317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0">
              <a:extLst>
                <a:ext uri="{FF2B5EF4-FFF2-40B4-BE49-F238E27FC236}">
                  <a16:creationId xmlns:a16="http://schemas.microsoft.com/office/drawing/2014/main" id="{4EA11912-B95D-4313-8D40-9A6988748153}"/>
                </a:ext>
              </a:extLst>
            </p:cNvPr>
            <p:cNvSpPr/>
            <p:nvPr/>
          </p:nvSpPr>
          <p:spPr>
            <a:xfrm>
              <a:off x="7495031" y="3848100"/>
              <a:ext cx="544068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1">
              <a:extLst>
                <a:ext uri="{FF2B5EF4-FFF2-40B4-BE49-F238E27FC236}">
                  <a16:creationId xmlns:a16="http://schemas.microsoft.com/office/drawing/2014/main" id="{AE3CC0D9-8638-4FF5-A35F-8C47E23CB1DB}"/>
                </a:ext>
              </a:extLst>
            </p:cNvPr>
            <p:cNvSpPr/>
            <p:nvPr/>
          </p:nvSpPr>
          <p:spPr>
            <a:xfrm>
              <a:off x="6922007" y="4091940"/>
              <a:ext cx="1183322" cy="20421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2">
              <a:extLst>
                <a:ext uri="{FF2B5EF4-FFF2-40B4-BE49-F238E27FC236}">
                  <a16:creationId xmlns:a16="http://schemas.microsoft.com/office/drawing/2014/main" id="{EA684AC9-0FD6-44DD-9CDA-3D53BFBB2201}"/>
                </a:ext>
              </a:extLst>
            </p:cNvPr>
            <p:cNvSpPr txBox="1"/>
            <p:nvPr/>
          </p:nvSpPr>
          <p:spPr>
            <a:xfrm>
              <a:off x="6343903" y="3079749"/>
              <a:ext cx="13525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3579B8"/>
                  </a:solidFill>
                  <a:latin typeface="Cambria Math"/>
                  <a:cs typeface="Cambria Math"/>
                </a:rPr>
                <a:t>𝐲</a:t>
              </a:r>
              <a:endParaRPr sz="1600">
                <a:latin typeface="Cambria Math"/>
                <a:cs typeface="Cambria Math"/>
              </a:endParaRPr>
            </a:p>
          </p:txBody>
        </p:sp>
        <p:sp>
          <p:nvSpPr>
            <p:cNvPr id="156" name="object 153">
              <a:extLst>
                <a:ext uri="{FF2B5EF4-FFF2-40B4-BE49-F238E27FC236}">
                  <a16:creationId xmlns:a16="http://schemas.microsoft.com/office/drawing/2014/main" id="{5A4054B9-4583-4521-9998-140EEC88B321}"/>
                </a:ext>
              </a:extLst>
            </p:cNvPr>
            <p:cNvSpPr/>
            <p:nvPr/>
          </p:nvSpPr>
          <p:spPr>
            <a:xfrm>
              <a:off x="8669273" y="3656838"/>
              <a:ext cx="165100" cy="1469390"/>
            </a:xfrm>
            <a:custGeom>
              <a:avLst/>
              <a:gdLst/>
              <a:ahLst/>
              <a:cxnLst/>
              <a:rect l="l" t="t" r="r" b="b"/>
              <a:pathLst>
                <a:path w="165100" h="1469389">
                  <a:moveTo>
                    <a:pt x="0" y="1469136"/>
                  </a:moveTo>
                  <a:lnTo>
                    <a:pt x="32039" y="1456205"/>
                  </a:lnTo>
                  <a:lnTo>
                    <a:pt x="58197" y="1420939"/>
                  </a:lnTo>
                  <a:lnTo>
                    <a:pt x="75830" y="1368623"/>
                  </a:lnTo>
                  <a:lnTo>
                    <a:pt x="82296" y="1304544"/>
                  </a:lnTo>
                  <a:lnTo>
                    <a:pt x="82296" y="883538"/>
                  </a:lnTo>
                  <a:lnTo>
                    <a:pt x="88761" y="819513"/>
                  </a:lnTo>
                  <a:lnTo>
                    <a:pt x="106394" y="767191"/>
                  </a:lnTo>
                  <a:lnTo>
                    <a:pt x="132552" y="731895"/>
                  </a:lnTo>
                  <a:lnTo>
                    <a:pt x="164592" y="718947"/>
                  </a:lnTo>
                  <a:lnTo>
                    <a:pt x="132552" y="706018"/>
                  </a:lnTo>
                  <a:lnTo>
                    <a:pt x="106394" y="670766"/>
                  </a:lnTo>
                  <a:lnTo>
                    <a:pt x="88761" y="618488"/>
                  </a:lnTo>
                  <a:lnTo>
                    <a:pt x="82296" y="554482"/>
                  </a:lnTo>
                  <a:lnTo>
                    <a:pt x="82296" y="164592"/>
                  </a:lnTo>
                  <a:lnTo>
                    <a:pt x="75830" y="100512"/>
                  </a:lnTo>
                  <a:lnTo>
                    <a:pt x="58197" y="48196"/>
                  </a:lnTo>
                  <a:lnTo>
                    <a:pt x="32039" y="12930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4">
              <a:extLst>
                <a:ext uri="{FF2B5EF4-FFF2-40B4-BE49-F238E27FC236}">
                  <a16:creationId xmlns:a16="http://schemas.microsoft.com/office/drawing/2014/main" id="{6AACC402-BB58-4035-A51D-8C5A73A768FE}"/>
                </a:ext>
              </a:extLst>
            </p:cNvPr>
            <p:cNvSpPr/>
            <p:nvPr/>
          </p:nvSpPr>
          <p:spPr>
            <a:xfrm>
              <a:off x="9095867" y="3827398"/>
              <a:ext cx="544068" cy="23317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5">
              <a:extLst>
                <a:ext uri="{FF2B5EF4-FFF2-40B4-BE49-F238E27FC236}">
                  <a16:creationId xmlns:a16="http://schemas.microsoft.com/office/drawing/2014/main" id="{8135F988-EBFC-4BCB-9787-B71CC0973725}"/>
                </a:ext>
              </a:extLst>
            </p:cNvPr>
            <p:cNvSpPr/>
            <p:nvPr/>
          </p:nvSpPr>
          <p:spPr>
            <a:xfrm>
              <a:off x="9504298" y="3827398"/>
              <a:ext cx="544068" cy="23317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6">
              <a:extLst>
                <a:ext uri="{FF2B5EF4-FFF2-40B4-BE49-F238E27FC236}">
                  <a16:creationId xmlns:a16="http://schemas.microsoft.com/office/drawing/2014/main" id="{59BD615D-FA3C-497A-9DA2-76D24A3B4AD4}"/>
                </a:ext>
              </a:extLst>
            </p:cNvPr>
            <p:cNvSpPr/>
            <p:nvPr/>
          </p:nvSpPr>
          <p:spPr>
            <a:xfrm>
              <a:off x="8955278" y="4071239"/>
              <a:ext cx="1131138" cy="20421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7">
              <a:extLst>
                <a:ext uri="{FF2B5EF4-FFF2-40B4-BE49-F238E27FC236}">
                  <a16:creationId xmlns:a16="http://schemas.microsoft.com/office/drawing/2014/main" id="{0906588E-211E-4279-A0CF-647C4A66CEF5}"/>
                </a:ext>
              </a:extLst>
            </p:cNvPr>
            <p:cNvSpPr txBox="1"/>
            <p:nvPr/>
          </p:nvSpPr>
          <p:spPr>
            <a:xfrm>
              <a:off x="6261353" y="3368573"/>
              <a:ext cx="222885" cy="701675"/>
            </a:xfrm>
            <a:prstGeom prst="rect">
              <a:avLst/>
            </a:prstGeom>
          </p:spPr>
          <p:txBody>
            <a:bodyPr vert="horz" wrap="square" lIns="0" tIns="106680" rIns="0" bIns="0" rtlCol="0">
              <a:spAutoFit/>
            </a:bodyPr>
            <a:lstStyle/>
            <a:p>
              <a:pPr marL="22225">
                <a:lnSpc>
                  <a:spcPct val="100000"/>
                </a:lnSpc>
                <a:spcBef>
                  <a:spcPts val="840"/>
                </a:spcBef>
              </a:pPr>
              <a:r>
                <a:rPr sz="1600" spc="-95" dirty="0">
                  <a:latin typeface="Cambria Math"/>
                  <a:cs typeface="Cambria Math"/>
                </a:rPr>
                <a:t>𝑦</a:t>
              </a:r>
              <a:r>
                <a:rPr sz="1725" spc="52" baseline="-14492" dirty="0">
                  <a:latin typeface="Cambria Math"/>
                  <a:cs typeface="Cambria Math"/>
                </a:rPr>
                <a:t>1</a:t>
              </a:r>
              <a:endParaRPr sz="1725" baseline="-14492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1600" spc="-60" dirty="0">
                  <a:latin typeface="Cambria Math"/>
                  <a:cs typeface="Cambria Math"/>
                </a:rPr>
                <a:t>𝑦</a:t>
              </a:r>
              <a:r>
                <a:rPr sz="1725" spc="52" baseline="-14492" dirty="0">
                  <a:latin typeface="Cambria Math"/>
                  <a:cs typeface="Cambria Math"/>
                </a:rPr>
                <a:t>2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61" name="object 158">
              <a:extLst>
                <a:ext uri="{FF2B5EF4-FFF2-40B4-BE49-F238E27FC236}">
                  <a16:creationId xmlns:a16="http://schemas.microsoft.com/office/drawing/2014/main" id="{7D309590-FA30-428B-B1B3-A54D33085D0E}"/>
                </a:ext>
              </a:extLst>
            </p:cNvPr>
            <p:cNvSpPr txBox="1"/>
            <p:nvPr/>
          </p:nvSpPr>
          <p:spPr>
            <a:xfrm>
              <a:off x="6260719" y="4230430"/>
              <a:ext cx="220345" cy="8458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1750">
                <a:lnSpc>
                  <a:spcPts val="4700"/>
                </a:lnSpc>
                <a:spcBef>
                  <a:spcPts val="95"/>
                </a:spcBef>
              </a:pPr>
              <a:r>
                <a:rPr sz="4050" spc="25" dirty="0">
                  <a:latin typeface="MT Extra"/>
                  <a:cs typeface="MT Extra"/>
                </a:rPr>
                <a:t></a:t>
              </a:r>
              <a:endParaRPr sz="4050">
                <a:latin typeface="MT Extra"/>
                <a:cs typeface="MT Extra"/>
              </a:endParaRPr>
            </a:p>
            <a:p>
              <a:pPr marL="12700">
                <a:lnSpc>
                  <a:spcPts val="1760"/>
                </a:lnSpc>
              </a:pPr>
              <a:r>
                <a:rPr sz="1600" spc="-40" dirty="0">
                  <a:latin typeface="Cambria Math"/>
                  <a:cs typeface="Cambria Math"/>
                </a:rPr>
                <a:t>𝑦</a:t>
              </a:r>
              <a:r>
                <a:rPr sz="1725" spc="-60" baseline="-14492" dirty="0">
                  <a:latin typeface="Cambria Math"/>
                  <a:cs typeface="Cambria Math"/>
                </a:rPr>
                <a:t>𝑞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62" name="object 159">
              <a:extLst>
                <a:ext uri="{FF2B5EF4-FFF2-40B4-BE49-F238E27FC236}">
                  <a16:creationId xmlns:a16="http://schemas.microsoft.com/office/drawing/2014/main" id="{CB089BF6-8D89-4D7B-93DD-7722BB1DE525}"/>
                </a:ext>
              </a:extLst>
            </p:cNvPr>
            <p:cNvSpPr txBox="1"/>
            <p:nvPr/>
          </p:nvSpPr>
          <p:spPr>
            <a:xfrm>
              <a:off x="8346440" y="2964667"/>
              <a:ext cx="235585" cy="1093470"/>
            </a:xfrm>
            <a:prstGeom prst="rect">
              <a:avLst/>
            </a:prstGeom>
          </p:spPr>
          <p:txBody>
            <a:bodyPr vert="horz" wrap="square" lIns="0" tIns="133985" rIns="0" bIns="0" rtlCol="0">
              <a:spAutoFit/>
            </a:bodyPr>
            <a:lstStyle/>
            <a:p>
              <a:pPr marL="85090" algn="ctr">
                <a:lnSpc>
                  <a:spcPct val="100000"/>
                </a:lnSpc>
                <a:spcBef>
                  <a:spcPts val="1055"/>
                </a:spcBef>
              </a:pPr>
              <a:r>
                <a:rPr sz="1600" spc="-5" dirty="0">
                  <a:solidFill>
                    <a:srgbClr val="3579B8"/>
                  </a:solidFill>
                  <a:latin typeface="Cambria Math"/>
                  <a:cs typeface="Cambria Math"/>
                </a:rPr>
                <a:t>𝐝</a:t>
              </a:r>
              <a:endParaRPr sz="1600">
                <a:latin typeface="Cambria Math"/>
                <a:cs typeface="Cambria Math"/>
              </a:endParaRPr>
            </a:p>
            <a:p>
              <a:pPr marL="10795" algn="ctr">
                <a:lnSpc>
                  <a:spcPct val="100000"/>
                </a:lnSpc>
                <a:spcBef>
                  <a:spcPts val="950"/>
                </a:spcBef>
              </a:pPr>
              <a:r>
                <a:rPr sz="1600" spc="-45" dirty="0">
                  <a:latin typeface="Cambria Math"/>
                  <a:cs typeface="Cambria Math"/>
                </a:rPr>
                <a:t>𝑑</a:t>
              </a:r>
              <a:r>
                <a:rPr sz="1725" spc="52" baseline="-14492" dirty="0">
                  <a:latin typeface="Cambria Math"/>
                  <a:cs typeface="Cambria Math"/>
                </a:rPr>
                <a:t>1</a:t>
              </a:r>
              <a:endParaRPr sz="1725" baseline="-14492">
                <a:latin typeface="Cambria Math"/>
                <a:cs typeface="Cambria Math"/>
              </a:endParaRPr>
            </a:p>
            <a:p>
              <a:pPr algn="ctr">
                <a:lnSpc>
                  <a:spcPct val="100000"/>
                </a:lnSpc>
                <a:spcBef>
                  <a:spcPts val="745"/>
                </a:spcBef>
              </a:pPr>
              <a:r>
                <a:rPr sz="1600" spc="-10" dirty="0">
                  <a:latin typeface="Cambria Math"/>
                  <a:cs typeface="Cambria Math"/>
                </a:rPr>
                <a:t>𝑑</a:t>
              </a:r>
              <a:r>
                <a:rPr sz="1725" spc="52" baseline="-14492" dirty="0">
                  <a:latin typeface="Cambria Math"/>
                  <a:cs typeface="Cambria Math"/>
                </a:rPr>
                <a:t>2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63" name="object 160">
              <a:extLst>
                <a:ext uri="{FF2B5EF4-FFF2-40B4-BE49-F238E27FC236}">
                  <a16:creationId xmlns:a16="http://schemas.microsoft.com/office/drawing/2014/main" id="{CA9E3105-6337-4614-8C5F-E03D019C6F6D}"/>
                </a:ext>
              </a:extLst>
            </p:cNvPr>
            <p:cNvSpPr txBox="1"/>
            <p:nvPr/>
          </p:nvSpPr>
          <p:spPr>
            <a:xfrm>
              <a:off x="8345805" y="4218237"/>
              <a:ext cx="231775" cy="8458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1750">
                <a:lnSpc>
                  <a:spcPts val="4700"/>
                </a:lnSpc>
                <a:spcBef>
                  <a:spcPts val="95"/>
                </a:spcBef>
              </a:pPr>
              <a:r>
                <a:rPr sz="4050" spc="25" dirty="0">
                  <a:latin typeface="MT Extra"/>
                  <a:cs typeface="MT Extra"/>
                </a:rPr>
                <a:t></a:t>
              </a:r>
              <a:endParaRPr sz="4050">
                <a:latin typeface="MT Extra"/>
                <a:cs typeface="MT Extra"/>
              </a:endParaRPr>
            </a:p>
            <a:p>
              <a:pPr marL="12700">
                <a:lnSpc>
                  <a:spcPts val="1760"/>
                </a:lnSpc>
              </a:pPr>
              <a:r>
                <a:rPr sz="1600" spc="-10" dirty="0">
                  <a:latin typeface="Cambria Math"/>
                  <a:cs typeface="Cambria Math"/>
                </a:rPr>
                <a:t>𝑑</a:t>
              </a:r>
              <a:r>
                <a:rPr sz="1725" spc="209" baseline="-14492" dirty="0">
                  <a:latin typeface="Cambria Math"/>
                  <a:cs typeface="Cambria Math"/>
                </a:rPr>
                <a:t>𝑞</a:t>
              </a:r>
              <a:endParaRPr sz="1725" baseline="-14492">
                <a:latin typeface="Cambria Math"/>
                <a:cs typeface="Cambria Math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4DEEE4D-3D11-45C6-B3B1-A393A660EEA2}"/>
              </a:ext>
            </a:extLst>
          </p:cNvPr>
          <p:cNvGrpSpPr/>
          <p:nvPr/>
        </p:nvGrpSpPr>
        <p:grpSpPr>
          <a:xfrm>
            <a:off x="4789645" y="401937"/>
            <a:ext cx="2094432" cy="350824"/>
            <a:chOff x="4563745" y="322783"/>
            <a:chExt cx="2094432" cy="350824"/>
          </a:xfrm>
        </p:grpSpPr>
        <p:sp>
          <p:nvSpPr>
            <p:cNvPr id="165" name="object 39">
              <a:extLst>
                <a:ext uri="{FF2B5EF4-FFF2-40B4-BE49-F238E27FC236}">
                  <a16:creationId xmlns:a16="http://schemas.microsoft.com/office/drawing/2014/main" id="{FCA0A414-4C5A-47C3-B7E4-1F0DA92E5620}"/>
                </a:ext>
              </a:extLst>
            </p:cNvPr>
            <p:cNvSpPr/>
            <p:nvPr/>
          </p:nvSpPr>
          <p:spPr>
            <a:xfrm>
              <a:off x="4563745" y="322783"/>
              <a:ext cx="836295" cy="35082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40">
              <a:extLst>
                <a:ext uri="{FF2B5EF4-FFF2-40B4-BE49-F238E27FC236}">
                  <a16:creationId xmlns:a16="http://schemas.microsoft.com/office/drawing/2014/main" id="{2257C890-AFAA-4FF0-B916-7E65B947AF3C}"/>
                </a:ext>
              </a:extLst>
            </p:cNvPr>
            <p:cNvSpPr/>
            <p:nvPr/>
          </p:nvSpPr>
          <p:spPr>
            <a:xfrm>
              <a:off x="5232780" y="322783"/>
              <a:ext cx="813815" cy="35082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41">
              <a:extLst>
                <a:ext uri="{FF2B5EF4-FFF2-40B4-BE49-F238E27FC236}">
                  <a16:creationId xmlns:a16="http://schemas.microsoft.com/office/drawing/2014/main" id="{A1285114-9E3F-4E2C-BC5B-C9656F918958}"/>
                </a:ext>
              </a:extLst>
            </p:cNvPr>
            <p:cNvSpPr/>
            <p:nvPr/>
          </p:nvSpPr>
          <p:spPr>
            <a:xfrm>
              <a:off x="5843904" y="322783"/>
              <a:ext cx="814273" cy="35082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5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621FA2-3F5C-4493-B398-5F6FE8CBC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55570"/>
            <a:ext cx="6335009" cy="5024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1E9414-7EBD-482A-B27A-641F626D7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9"/>
          <a:stretch/>
        </p:blipFill>
        <p:spPr>
          <a:xfrm>
            <a:off x="5728654" y="1128305"/>
            <a:ext cx="6335009" cy="2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 이해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1436E3-CAFF-4C57-8516-036D8E17C680}"/>
              </a:ext>
            </a:extLst>
          </p:cNvPr>
          <p:cNvGrpSpPr/>
          <p:nvPr/>
        </p:nvGrpSpPr>
        <p:grpSpPr>
          <a:xfrm>
            <a:off x="162560" y="975360"/>
            <a:ext cx="8671077" cy="5405502"/>
            <a:chOff x="398500" y="945133"/>
            <a:chExt cx="8671077" cy="5405502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332C61AB-EDC3-4968-9ACD-9C099F9A42FA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76578C9D-88EA-43E0-B5CA-37F0CC0D7357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DAE24E6A-8597-47BB-946A-E375E72276B9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2FCD41BC-9F5E-4BA4-8A13-E607C281FEC6}"/>
                </a:ext>
              </a:extLst>
            </p:cNvPr>
            <p:cNvSpPr/>
            <p:nvPr/>
          </p:nvSpPr>
          <p:spPr>
            <a:xfrm>
              <a:off x="1933320" y="945133"/>
              <a:ext cx="3053207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59846DC7-D3B1-416C-B61A-50795F16829D}"/>
                </a:ext>
              </a:extLst>
            </p:cNvPr>
            <p:cNvSpPr/>
            <p:nvPr/>
          </p:nvSpPr>
          <p:spPr>
            <a:xfrm>
              <a:off x="4869179" y="945133"/>
              <a:ext cx="908303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534AACE6-1998-45F3-9E07-1892A85F0B90}"/>
                </a:ext>
              </a:extLst>
            </p:cNvPr>
            <p:cNvSpPr/>
            <p:nvPr/>
          </p:nvSpPr>
          <p:spPr>
            <a:xfrm>
              <a:off x="5606796" y="945133"/>
              <a:ext cx="681227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D00CC813-5883-4C05-B8FD-E3F894FD7AF7}"/>
                </a:ext>
              </a:extLst>
            </p:cNvPr>
            <p:cNvSpPr/>
            <p:nvPr/>
          </p:nvSpPr>
          <p:spPr>
            <a:xfrm>
              <a:off x="6060947" y="945133"/>
              <a:ext cx="2802254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0D550B7-4927-4E65-BFF3-5701FB89CD1E}"/>
                </a:ext>
              </a:extLst>
            </p:cNvPr>
            <p:cNvSpPr/>
            <p:nvPr/>
          </p:nvSpPr>
          <p:spPr>
            <a:xfrm>
              <a:off x="833018" y="1336878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B624B0F-5F27-4459-8478-480618045312}"/>
                </a:ext>
              </a:extLst>
            </p:cNvPr>
            <p:cNvSpPr/>
            <p:nvPr/>
          </p:nvSpPr>
          <p:spPr>
            <a:xfrm>
              <a:off x="1118006" y="1379474"/>
              <a:ext cx="908304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5F9995F5-F269-4A1A-AEC4-E6305104BE68}"/>
                </a:ext>
              </a:extLst>
            </p:cNvPr>
            <p:cNvSpPr/>
            <p:nvPr/>
          </p:nvSpPr>
          <p:spPr>
            <a:xfrm>
              <a:off x="1855597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44C6FDC0-ACE9-42E3-9B03-F652D27BFE42}"/>
                </a:ext>
              </a:extLst>
            </p:cNvPr>
            <p:cNvSpPr/>
            <p:nvPr/>
          </p:nvSpPr>
          <p:spPr>
            <a:xfrm>
              <a:off x="2309748" y="1379474"/>
              <a:ext cx="454761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1551B810-486B-41D3-93F0-0EAB267DA5FB}"/>
                </a:ext>
              </a:extLst>
            </p:cNvPr>
            <p:cNvSpPr/>
            <p:nvPr/>
          </p:nvSpPr>
          <p:spPr>
            <a:xfrm>
              <a:off x="2651505" y="1379474"/>
              <a:ext cx="681228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E5B80742-236E-4077-ADEB-9AC31F045BB1}"/>
                </a:ext>
              </a:extLst>
            </p:cNvPr>
            <p:cNvSpPr/>
            <p:nvPr/>
          </p:nvSpPr>
          <p:spPr>
            <a:xfrm>
              <a:off x="3163570" y="1379474"/>
              <a:ext cx="908304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65FFE08-3405-4BFC-91A1-35856474C4A3}"/>
                </a:ext>
              </a:extLst>
            </p:cNvPr>
            <p:cNvSpPr/>
            <p:nvPr/>
          </p:nvSpPr>
          <p:spPr>
            <a:xfrm>
              <a:off x="3901185" y="1379474"/>
              <a:ext cx="681227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E5FE3B95-9E23-4E7B-8157-C7E89E71B7D0}"/>
                </a:ext>
              </a:extLst>
            </p:cNvPr>
            <p:cNvSpPr/>
            <p:nvPr/>
          </p:nvSpPr>
          <p:spPr>
            <a:xfrm>
              <a:off x="4411726" y="1379474"/>
              <a:ext cx="681685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310D8F49-747C-4653-94F0-17EEF73A2FDE}"/>
                </a:ext>
              </a:extLst>
            </p:cNvPr>
            <p:cNvSpPr/>
            <p:nvPr/>
          </p:nvSpPr>
          <p:spPr>
            <a:xfrm>
              <a:off x="4866132" y="1379474"/>
              <a:ext cx="2721229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E49AED4A-B580-4E9F-B427-7CAE358FB35B}"/>
                </a:ext>
              </a:extLst>
            </p:cNvPr>
            <p:cNvSpPr/>
            <p:nvPr/>
          </p:nvSpPr>
          <p:spPr>
            <a:xfrm>
              <a:off x="7525766" y="137947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88AA6D04-9C20-4EE5-A104-E59EAB00FE1F}"/>
                </a:ext>
              </a:extLst>
            </p:cNvPr>
            <p:cNvSpPr/>
            <p:nvPr/>
          </p:nvSpPr>
          <p:spPr>
            <a:xfrm>
              <a:off x="833018" y="1718182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B1B4FF43-5F83-4F58-866C-5FD93D970C85}"/>
                </a:ext>
              </a:extLst>
            </p:cNvPr>
            <p:cNvSpPr/>
            <p:nvPr/>
          </p:nvSpPr>
          <p:spPr>
            <a:xfrm>
              <a:off x="1118006" y="1760854"/>
              <a:ext cx="908304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BA9CFE1-0D89-4A45-BC21-81F93AC9179F}"/>
                </a:ext>
              </a:extLst>
            </p:cNvPr>
            <p:cNvSpPr/>
            <p:nvPr/>
          </p:nvSpPr>
          <p:spPr>
            <a:xfrm>
              <a:off x="1855597" y="176085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8D51079-E3B8-4A76-9B70-BB1C045CC698}"/>
                </a:ext>
              </a:extLst>
            </p:cNvPr>
            <p:cNvSpPr/>
            <p:nvPr/>
          </p:nvSpPr>
          <p:spPr>
            <a:xfrm>
              <a:off x="2309748" y="1760854"/>
              <a:ext cx="454761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2AF5E24D-0951-4F59-AE41-01E02CBD197C}"/>
                </a:ext>
              </a:extLst>
            </p:cNvPr>
            <p:cNvSpPr/>
            <p:nvPr/>
          </p:nvSpPr>
          <p:spPr>
            <a:xfrm>
              <a:off x="2595117" y="1760854"/>
              <a:ext cx="681228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DF9BA028-4385-4C65-8B88-0EBEA9038B27}"/>
                </a:ext>
              </a:extLst>
            </p:cNvPr>
            <p:cNvSpPr/>
            <p:nvPr/>
          </p:nvSpPr>
          <p:spPr>
            <a:xfrm>
              <a:off x="3049270" y="1760854"/>
              <a:ext cx="454152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E1382362-8584-401B-8957-A1DCDDD26E6D}"/>
                </a:ext>
              </a:extLst>
            </p:cNvPr>
            <p:cNvSpPr/>
            <p:nvPr/>
          </p:nvSpPr>
          <p:spPr>
            <a:xfrm>
              <a:off x="3332734" y="176085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33609F2F-F7C2-434A-AA96-0EA5B7CEF3A4}"/>
                </a:ext>
              </a:extLst>
            </p:cNvPr>
            <p:cNvSpPr/>
            <p:nvPr/>
          </p:nvSpPr>
          <p:spPr>
            <a:xfrm>
              <a:off x="3844797" y="176085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BDE60006-8FB6-4523-A038-562496ACC115}"/>
                </a:ext>
              </a:extLst>
            </p:cNvPr>
            <p:cNvSpPr/>
            <p:nvPr/>
          </p:nvSpPr>
          <p:spPr>
            <a:xfrm>
              <a:off x="4355338" y="1760854"/>
              <a:ext cx="198882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87468585-CBFE-4B82-AB64-8E57E5497A6F}"/>
                </a:ext>
              </a:extLst>
            </p:cNvPr>
            <p:cNvSpPr/>
            <p:nvPr/>
          </p:nvSpPr>
          <p:spPr>
            <a:xfrm>
              <a:off x="4487926" y="1760854"/>
              <a:ext cx="908710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095D2CB8-0089-4658-A887-1E8D7256A1F1}"/>
                </a:ext>
              </a:extLst>
            </p:cNvPr>
            <p:cNvSpPr/>
            <p:nvPr/>
          </p:nvSpPr>
          <p:spPr>
            <a:xfrm>
              <a:off x="5169408" y="1760854"/>
              <a:ext cx="2379599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D4D1FADE-6E12-473C-BACC-E87AF5E14870}"/>
                </a:ext>
              </a:extLst>
            </p:cNvPr>
            <p:cNvSpPr/>
            <p:nvPr/>
          </p:nvSpPr>
          <p:spPr>
            <a:xfrm>
              <a:off x="7423657" y="1760854"/>
              <a:ext cx="1135379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114D5220-9DD8-44D0-AF6C-2125C893B669}"/>
                </a:ext>
              </a:extLst>
            </p:cNvPr>
            <p:cNvSpPr/>
            <p:nvPr/>
          </p:nvSpPr>
          <p:spPr>
            <a:xfrm>
              <a:off x="8388350" y="1760854"/>
              <a:ext cx="681227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4E8F750-50BD-40D5-B9C7-EF594BB20884}"/>
                </a:ext>
              </a:extLst>
            </p:cNvPr>
            <p:cNvSpPr/>
            <p:nvPr/>
          </p:nvSpPr>
          <p:spPr>
            <a:xfrm>
              <a:off x="3595115" y="2138172"/>
              <a:ext cx="3240405" cy="972819"/>
            </a:xfrm>
            <a:custGeom>
              <a:avLst/>
              <a:gdLst/>
              <a:ahLst/>
              <a:cxnLst/>
              <a:rect l="l" t="t" r="r" b="b"/>
              <a:pathLst>
                <a:path w="3240404" h="972819">
                  <a:moveTo>
                    <a:pt x="2830068" y="0"/>
                  </a:moveTo>
                  <a:lnTo>
                    <a:pt x="2830068" y="243077"/>
                  </a:lnTo>
                  <a:lnTo>
                    <a:pt x="0" y="243077"/>
                  </a:lnTo>
                  <a:lnTo>
                    <a:pt x="0" y="729233"/>
                  </a:lnTo>
                  <a:lnTo>
                    <a:pt x="2830068" y="729233"/>
                  </a:lnTo>
                  <a:lnTo>
                    <a:pt x="2830068" y="972312"/>
                  </a:lnTo>
                  <a:lnTo>
                    <a:pt x="3240024" y="486155"/>
                  </a:lnTo>
                  <a:lnTo>
                    <a:pt x="2830068" y="0"/>
                  </a:lnTo>
                  <a:close/>
                </a:path>
              </a:pathLst>
            </a:custGeom>
            <a:solidFill>
              <a:srgbClr val="7394A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A1B71EEB-9A60-4B9B-BC6D-9AE664C67FC8}"/>
                </a:ext>
              </a:extLst>
            </p:cNvPr>
            <p:cNvSpPr/>
            <p:nvPr/>
          </p:nvSpPr>
          <p:spPr>
            <a:xfrm>
              <a:off x="3595115" y="2138172"/>
              <a:ext cx="3240405" cy="972819"/>
            </a:xfrm>
            <a:custGeom>
              <a:avLst/>
              <a:gdLst/>
              <a:ahLst/>
              <a:cxnLst/>
              <a:rect l="l" t="t" r="r" b="b"/>
              <a:pathLst>
                <a:path w="3240404" h="972819">
                  <a:moveTo>
                    <a:pt x="0" y="243077"/>
                  </a:moveTo>
                  <a:lnTo>
                    <a:pt x="2830068" y="243077"/>
                  </a:lnTo>
                  <a:lnTo>
                    <a:pt x="2830068" y="0"/>
                  </a:lnTo>
                  <a:lnTo>
                    <a:pt x="3240024" y="486155"/>
                  </a:lnTo>
                  <a:lnTo>
                    <a:pt x="2830068" y="972312"/>
                  </a:lnTo>
                  <a:lnTo>
                    <a:pt x="2830068" y="729233"/>
                  </a:lnTo>
                  <a:lnTo>
                    <a:pt x="0" y="729233"/>
                  </a:lnTo>
                  <a:lnTo>
                    <a:pt x="0" y="2430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468FBD27-1513-4784-99F7-F9B51F757FF0}"/>
                </a:ext>
              </a:extLst>
            </p:cNvPr>
            <p:cNvSpPr/>
            <p:nvPr/>
          </p:nvSpPr>
          <p:spPr>
            <a:xfrm>
              <a:off x="4317238" y="2435098"/>
              <a:ext cx="1681352" cy="20421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7AD48104-3812-4CBF-9616-8039B50D0B60}"/>
                </a:ext>
              </a:extLst>
            </p:cNvPr>
            <p:cNvSpPr/>
            <p:nvPr/>
          </p:nvSpPr>
          <p:spPr>
            <a:xfrm>
              <a:off x="4192270" y="2648457"/>
              <a:ext cx="310896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AD943151-E98F-4DE9-8556-256767C3FF80}"/>
                </a:ext>
              </a:extLst>
            </p:cNvPr>
            <p:cNvSpPr/>
            <p:nvPr/>
          </p:nvSpPr>
          <p:spPr>
            <a:xfrm>
              <a:off x="4437634" y="2648457"/>
              <a:ext cx="475945" cy="20421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C2E24316-F19D-4B09-AD6D-7031F652014B}"/>
                </a:ext>
              </a:extLst>
            </p:cNvPr>
            <p:cNvSpPr/>
            <p:nvPr/>
          </p:nvSpPr>
          <p:spPr>
            <a:xfrm>
              <a:off x="4796028" y="2648457"/>
              <a:ext cx="475488" cy="20421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1792796D-526C-4CC3-B0FD-2C87366D46FC}"/>
                </a:ext>
              </a:extLst>
            </p:cNvPr>
            <p:cNvSpPr/>
            <p:nvPr/>
          </p:nvSpPr>
          <p:spPr>
            <a:xfrm>
              <a:off x="5152644" y="2648457"/>
              <a:ext cx="158496" cy="20421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1501F1EA-FEA0-415F-AB73-1D8A1798380A}"/>
                </a:ext>
              </a:extLst>
            </p:cNvPr>
            <p:cNvSpPr/>
            <p:nvPr/>
          </p:nvSpPr>
          <p:spPr>
            <a:xfrm>
              <a:off x="5231891" y="2648457"/>
              <a:ext cx="633984" cy="20421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D1271F9A-4648-4718-9855-6C9296556F31}"/>
                </a:ext>
              </a:extLst>
            </p:cNvPr>
            <p:cNvSpPr/>
            <p:nvPr/>
          </p:nvSpPr>
          <p:spPr>
            <a:xfrm>
              <a:off x="5707379" y="2648457"/>
              <a:ext cx="180594" cy="20421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3472E6DA-D907-4876-A73A-A7A5C4062064}"/>
                </a:ext>
              </a:extLst>
            </p:cNvPr>
            <p:cNvSpPr/>
            <p:nvPr/>
          </p:nvSpPr>
          <p:spPr>
            <a:xfrm>
              <a:off x="5827776" y="2648457"/>
              <a:ext cx="310896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99B50972-01F4-43A1-9E89-213D663035BA}"/>
                </a:ext>
              </a:extLst>
            </p:cNvPr>
            <p:cNvSpPr/>
            <p:nvPr/>
          </p:nvSpPr>
          <p:spPr>
            <a:xfrm>
              <a:off x="3540252" y="5379720"/>
              <a:ext cx="3240405" cy="970915"/>
            </a:xfrm>
            <a:custGeom>
              <a:avLst/>
              <a:gdLst/>
              <a:ahLst/>
              <a:cxnLst/>
              <a:rect l="l" t="t" r="r" b="b"/>
              <a:pathLst>
                <a:path w="3240404" h="970914">
                  <a:moveTo>
                    <a:pt x="409321" y="0"/>
                  </a:moveTo>
                  <a:lnTo>
                    <a:pt x="0" y="485393"/>
                  </a:lnTo>
                  <a:lnTo>
                    <a:pt x="409321" y="970787"/>
                  </a:lnTo>
                  <a:lnTo>
                    <a:pt x="409321" y="728090"/>
                  </a:lnTo>
                  <a:lnTo>
                    <a:pt x="3240024" y="728090"/>
                  </a:lnTo>
                  <a:lnTo>
                    <a:pt x="3240024" y="242696"/>
                  </a:lnTo>
                  <a:lnTo>
                    <a:pt x="409321" y="242696"/>
                  </a:lnTo>
                  <a:lnTo>
                    <a:pt x="409321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F02BD59A-F929-4A71-82A3-A53425F6995B}"/>
                </a:ext>
              </a:extLst>
            </p:cNvPr>
            <p:cNvSpPr/>
            <p:nvPr/>
          </p:nvSpPr>
          <p:spPr>
            <a:xfrm>
              <a:off x="3540252" y="5379720"/>
              <a:ext cx="3240405" cy="970915"/>
            </a:xfrm>
            <a:custGeom>
              <a:avLst/>
              <a:gdLst/>
              <a:ahLst/>
              <a:cxnLst/>
              <a:rect l="l" t="t" r="r" b="b"/>
              <a:pathLst>
                <a:path w="3240404" h="970914">
                  <a:moveTo>
                    <a:pt x="3240024" y="242696"/>
                  </a:moveTo>
                  <a:lnTo>
                    <a:pt x="409321" y="242696"/>
                  </a:lnTo>
                  <a:lnTo>
                    <a:pt x="409321" y="0"/>
                  </a:lnTo>
                  <a:lnTo>
                    <a:pt x="0" y="485393"/>
                  </a:lnTo>
                  <a:lnTo>
                    <a:pt x="409321" y="970787"/>
                  </a:lnTo>
                  <a:lnTo>
                    <a:pt x="409321" y="728090"/>
                  </a:lnTo>
                  <a:lnTo>
                    <a:pt x="3240024" y="728090"/>
                  </a:lnTo>
                  <a:lnTo>
                    <a:pt x="3240024" y="2426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D4CB42B2-4109-4C55-8886-68E3130C94E8}"/>
                </a:ext>
              </a:extLst>
            </p:cNvPr>
            <p:cNvSpPr/>
            <p:nvPr/>
          </p:nvSpPr>
          <p:spPr>
            <a:xfrm>
              <a:off x="4403471" y="5676595"/>
              <a:ext cx="1809496" cy="20421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B407E595-DFFC-461F-970D-333D169EF703}"/>
                </a:ext>
              </a:extLst>
            </p:cNvPr>
            <p:cNvSpPr/>
            <p:nvPr/>
          </p:nvSpPr>
          <p:spPr>
            <a:xfrm>
              <a:off x="4084573" y="5889955"/>
              <a:ext cx="310896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1A61B41A-74D1-4D8D-93A8-CA51758EA2A0}"/>
                </a:ext>
              </a:extLst>
            </p:cNvPr>
            <p:cNvSpPr/>
            <p:nvPr/>
          </p:nvSpPr>
          <p:spPr>
            <a:xfrm>
              <a:off x="4329938" y="5889955"/>
              <a:ext cx="475945" cy="20421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BD822935-1EC9-4A91-82DE-3DE085933109}"/>
                </a:ext>
              </a:extLst>
            </p:cNvPr>
            <p:cNvSpPr/>
            <p:nvPr/>
          </p:nvSpPr>
          <p:spPr>
            <a:xfrm>
              <a:off x="4688459" y="5889955"/>
              <a:ext cx="633984" cy="20421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6989E732-5CC3-45B9-ABA0-5A6702E9262E}"/>
                </a:ext>
              </a:extLst>
            </p:cNvPr>
            <p:cNvSpPr/>
            <p:nvPr/>
          </p:nvSpPr>
          <p:spPr>
            <a:xfrm>
              <a:off x="5203571" y="5889955"/>
              <a:ext cx="475488" cy="20421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53CD7D27-9BF0-48E0-9051-7F082C828865}"/>
                </a:ext>
              </a:extLst>
            </p:cNvPr>
            <p:cNvSpPr/>
            <p:nvPr/>
          </p:nvSpPr>
          <p:spPr>
            <a:xfrm>
              <a:off x="5561710" y="5889955"/>
              <a:ext cx="158496" cy="20421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03E52BB5-AB16-49F0-B9F6-F7459F77589D}"/>
                </a:ext>
              </a:extLst>
            </p:cNvPr>
            <p:cNvSpPr/>
            <p:nvPr/>
          </p:nvSpPr>
          <p:spPr>
            <a:xfrm>
              <a:off x="5640959" y="5889955"/>
              <a:ext cx="633984" cy="20421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0E394679-7969-4D56-A159-8A7938C57CD0}"/>
                </a:ext>
              </a:extLst>
            </p:cNvPr>
            <p:cNvSpPr/>
            <p:nvPr/>
          </p:nvSpPr>
          <p:spPr>
            <a:xfrm>
              <a:off x="6116446" y="5889955"/>
              <a:ext cx="178308" cy="20421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A14F6D14-D3A9-4861-BC3C-053B5DA3CA1E}"/>
                </a:ext>
              </a:extLst>
            </p:cNvPr>
            <p:cNvSpPr/>
            <p:nvPr/>
          </p:nvSpPr>
          <p:spPr>
            <a:xfrm>
              <a:off x="6235319" y="5889955"/>
              <a:ext cx="310896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EE568D96-A94D-4554-8D13-F41B3294227A}"/>
                </a:ext>
              </a:extLst>
            </p:cNvPr>
            <p:cNvSpPr/>
            <p:nvPr/>
          </p:nvSpPr>
          <p:spPr>
            <a:xfrm>
              <a:off x="3777996" y="3845052"/>
              <a:ext cx="246888" cy="23774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C05079CE-7E2E-442D-B005-A6EF86CEF298}"/>
                </a:ext>
              </a:extLst>
            </p:cNvPr>
            <p:cNvSpPr/>
            <p:nvPr/>
          </p:nvSpPr>
          <p:spPr>
            <a:xfrm>
              <a:off x="3773423" y="4177284"/>
              <a:ext cx="246887" cy="23774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982DB37F-DAE4-4833-86D4-39784ABC590B}"/>
                </a:ext>
              </a:extLst>
            </p:cNvPr>
            <p:cNvSpPr/>
            <p:nvPr/>
          </p:nvSpPr>
          <p:spPr>
            <a:xfrm>
              <a:off x="3768852" y="4504944"/>
              <a:ext cx="246887" cy="23926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EA6C557A-7D68-42A6-A514-1A63478BD91A}"/>
                </a:ext>
              </a:extLst>
            </p:cNvPr>
            <p:cNvSpPr/>
            <p:nvPr/>
          </p:nvSpPr>
          <p:spPr>
            <a:xfrm>
              <a:off x="3777996" y="4831079"/>
              <a:ext cx="246888" cy="23926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D2BB44A6-D195-4FEE-8807-4CAF63B11826}"/>
                </a:ext>
              </a:extLst>
            </p:cNvPr>
            <p:cNvSpPr/>
            <p:nvPr/>
          </p:nvSpPr>
          <p:spPr>
            <a:xfrm>
              <a:off x="4765547" y="3654552"/>
              <a:ext cx="248412" cy="23622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F3200C83-1F1A-4B5B-94E1-9A2A8F1A16F2}"/>
                </a:ext>
              </a:extLst>
            </p:cNvPr>
            <p:cNvSpPr/>
            <p:nvPr/>
          </p:nvSpPr>
          <p:spPr>
            <a:xfrm>
              <a:off x="4765547" y="3997452"/>
              <a:ext cx="248412" cy="23774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7D120832-69D7-4B47-A625-12E831860098}"/>
                </a:ext>
              </a:extLst>
            </p:cNvPr>
            <p:cNvSpPr/>
            <p:nvPr/>
          </p:nvSpPr>
          <p:spPr>
            <a:xfrm>
              <a:off x="4762500" y="4329684"/>
              <a:ext cx="246887" cy="23774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804C3EC7-1F82-4870-AD01-59514D17A6AD}"/>
                </a:ext>
              </a:extLst>
            </p:cNvPr>
            <p:cNvSpPr/>
            <p:nvPr/>
          </p:nvSpPr>
          <p:spPr>
            <a:xfrm>
              <a:off x="4757928" y="4658867"/>
              <a:ext cx="245364" cy="23622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14C3076A-D994-4E9C-9541-436013AE0623}"/>
                </a:ext>
              </a:extLst>
            </p:cNvPr>
            <p:cNvSpPr/>
            <p:nvPr/>
          </p:nvSpPr>
          <p:spPr>
            <a:xfrm>
              <a:off x="4765547" y="4986528"/>
              <a:ext cx="248412" cy="23774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88EDA70C-D169-4B00-A65A-10DFEC3F8DB0}"/>
                </a:ext>
              </a:extLst>
            </p:cNvPr>
            <p:cNvSpPr/>
            <p:nvPr/>
          </p:nvSpPr>
          <p:spPr>
            <a:xfrm>
              <a:off x="5568696" y="3649979"/>
              <a:ext cx="246888" cy="23774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59AA2A31-00E6-43AC-AFBB-D5E10D0EDB76}"/>
                </a:ext>
              </a:extLst>
            </p:cNvPr>
            <p:cNvSpPr/>
            <p:nvPr/>
          </p:nvSpPr>
          <p:spPr>
            <a:xfrm>
              <a:off x="5562600" y="3982211"/>
              <a:ext cx="246887" cy="23774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25E83BBA-3F02-4279-A6C7-CA6A6E1141AA}"/>
                </a:ext>
              </a:extLst>
            </p:cNvPr>
            <p:cNvSpPr/>
            <p:nvPr/>
          </p:nvSpPr>
          <p:spPr>
            <a:xfrm>
              <a:off x="5558028" y="4314444"/>
              <a:ext cx="248412" cy="23926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E22DE38F-9462-4763-A738-4DDF85687C32}"/>
                </a:ext>
              </a:extLst>
            </p:cNvPr>
            <p:cNvSpPr/>
            <p:nvPr/>
          </p:nvSpPr>
          <p:spPr>
            <a:xfrm>
              <a:off x="5554979" y="4642103"/>
              <a:ext cx="246888" cy="23926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ACEF19BC-EFA4-49E2-B059-91FA74BD0F60}"/>
                </a:ext>
              </a:extLst>
            </p:cNvPr>
            <p:cNvSpPr/>
            <p:nvPr/>
          </p:nvSpPr>
          <p:spPr>
            <a:xfrm>
              <a:off x="5562600" y="4971288"/>
              <a:ext cx="246887" cy="23926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9303ADA6-D158-4F09-A15F-9DC613DD58C3}"/>
                </a:ext>
              </a:extLst>
            </p:cNvPr>
            <p:cNvSpPr/>
            <p:nvPr/>
          </p:nvSpPr>
          <p:spPr>
            <a:xfrm>
              <a:off x="6397752" y="3928871"/>
              <a:ext cx="246888" cy="23774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D6D9056C-68F6-40E6-ADF8-708C9258D60C}"/>
                </a:ext>
              </a:extLst>
            </p:cNvPr>
            <p:cNvSpPr/>
            <p:nvPr/>
          </p:nvSpPr>
          <p:spPr>
            <a:xfrm>
              <a:off x="6393179" y="4261103"/>
              <a:ext cx="246888" cy="23774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C565503B-EF3E-4240-8A3D-73511B62E5D3}"/>
                </a:ext>
              </a:extLst>
            </p:cNvPr>
            <p:cNvSpPr/>
            <p:nvPr/>
          </p:nvSpPr>
          <p:spPr>
            <a:xfrm>
              <a:off x="6388608" y="4588764"/>
              <a:ext cx="246888" cy="23926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CB7B9D3F-A08A-4F05-B32D-B2DB414DFCE6}"/>
                </a:ext>
              </a:extLst>
            </p:cNvPr>
            <p:cNvSpPr/>
            <p:nvPr/>
          </p:nvSpPr>
          <p:spPr>
            <a:xfrm>
              <a:off x="4020311" y="3771900"/>
              <a:ext cx="750570" cy="191135"/>
            </a:xfrm>
            <a:custGeom>
              <a:avLst/>
              <a:gdLst/>
              <a:ahLst/>
              <a:cxnLst/>
              <a:rect l="l" t="t" r="r" b="b"/>
              <a:pathLst>
                <a:path w="750570" h="191135">
                  <a:moveTo>
                    <a:pt x="0" y="190881"/>
                  </a:moveTo>
                  <a:lnTo>
                    <a:pt x="75044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CF488737-D774-473F-9422-5974056A228F}"/>
                </a:ext>
              </a:extLst>
            </p:cNvPr>
            <p:cNvSpPr/>
            <p:nvPr/>
          </p:nvSpPr>
          <p:spPr>
            <a:xfrm>
              <a:off x="4015740" y="4116323"/>
              <a:ext cx="755015" cy="180340"/>
            </a:xfrm>
            <a:custGeom>
              <a:avLst/>
              <a:gdLst/>
              <a:ahLst/>
              <a:cxnLst/>
              <a:rect l="l" t="t" r="r" b="b"/>
              <a:pathLst>
                <a:path w="755014" h="180339">
                  <a:moveTo>
                    <a:pt x="0" y="179958"/>
                  </a:moveTo>
                  <a:lnTo>
                    <a:pt x="75463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E35D49A3-6899-4E20-AB4C-8AAEE29CF076}"/>
                </a:ext>
              </a:extLst>
            </p:cNvPr>
            <p:cNvSpPr/>
            <p:nvPr/>
          </p:nvSpPr>
          <p:spPr>
            <a:xfrm>
              <a:off x="4020311" y="4949952"/>
              <a:ext cx="750570" cy="154940"/>
            </a:xfrm>
            <a:custGeom>
              <a:avLst/>
              <a:gdLst/>
              <a:ahLst/>
              <a:cxnLst/>
              <a:rect l="l" t="t" r="r" b="b"/>
              <a:pathLst>
                <a:path w="750570" h="154939">
                  <a:moveTo>
                    <a:pt x="0" y="0"/>
                  </a:moveTo>
                  <a:lnTo>
                    <a:pt x="750188" y="15494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85577419-B9B6-49FB-BD6F-C6A3DED19F64}"/>
                </a:ext>
              </a:extLst>
            </p:cNvPr>
            <p:cNvSpPr/>
            <p:nvPr/>
          </p:nvSpPr>
          <p:spPr>
            <a:xfrm>
              <a:off x="4020311" y="4777740"/>
              <a:ext cx="741045" cy="173990"/>
            </a:xfrm>
            <a:custGeom>
              <a:avLst/>
              <a:gdLst/>
              <a:ahLst/>
              <a:cxnLst/>
              <a:rect l="l" t="t" r="r" b="b"/>
              <a:pathLst>
                <a:path w="741045" h="173989">
                  <a:moveTo>
                    <a:pt x="0" y="173482"/>
                  </a:moveTo>
                  <a:lnTo>
                    <a:pt x="740917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181DF70A-D10E-4743-B728-28AD9C86CA47}"/>
                </a:ext>
              </a:extLst>
            </p:cNvPr>
            <p:cNvSpPr/>
            <p:nvPr/>
          </p:nvSpPr>
          <p:spPr>
            <a:xfrm>
              <a:off x="4020311" y="3963923"/>
              <a:ext cx="750570" cy="153035"/>
            </a:xfrm>
            <a:custGeom>
              <a:avLst/>
              <a:gdLst/>
              <a:ahLst/>
              <a:cxnLst/>
              <a:rect l="l" t="t" r="r" b="b"/>
              <a:pathLst>
                <a:path w="750570" h="153035">
                  <a:moveTo>
                    <a:pt x="0" y="0"/>
                  </a:moveTo>
                  <a:lnTo>
                    <a:pt x="750188" y="15265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A14EE538-DEA9-4A1C-9551-08C6F70DA266}"/>
                </a:ext>
              </a:extLst>
            </p:cNvPr>
            <p:cNvSpPr/>
            <p:nvPr/>
          </p:nvSpPr>
          <p:spPr>
            <a:xfrm>
              <a:off x="4020311" y="3963923"/>
              <a:ext cx="746125" cy="485775"/>
            </a:xfrm>
            <a:custGeom>
              <a:avLst/>
              <a:gdLst/>
              <a:ahLst/>
              <a:cxnLst/>
              <a:rect l="l" t="t" r="r" b="b"/>
              <a:pathLst>
                <a:path w="746125" h="485775">
                  <a:moveTo>
                    <a:pt x="0" y="0"/>
                  </a:moveTo>
                  <a:lnTo>
                    <a:pt x="745871" y="48526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1A4932D9-70C9-43AF-ABA5-FBB64F9CB1EA}"/>
                </a:ext>
              </a:extLst>
            </p:cNvPr>
            <p:cNvSpPr/>
            <p:nvPr/>
          </p:nvSpPr>
          <p:spPr>
            <a:xfrm>
              <a:off x="4020311" y="3963923"/>
              <a:ext cx="741045" cy="814069"/>
            </a:xfrm>
            <a:custGeom>
              <a:avLst/>
              <a:gdLst/>
              <a:ahLst/>
              <a:cxnLst/>
              <a:rect l="l" t="t" r="r" b="b"/>
              <a:pathLst>
                <a:path w="741045" h="814070">
                  <a:moveTo>
                    <a:pt x="0" y="0"/>
                  </a:moveTo>
                  <a:lnTo>
                    <a:pt x="740917" y="81356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B4025B86-FCE5-4D4F-8939-8412EEAD5689}"/>
                </a:ext>
              </a:extLst>
            </p:cNvPr>
            <p:cNvSpPr/>
            <p:nvPr/>
          </p:nvSpPr>
          <p:spPr>
            <a:xfrm>
              <a:off x="4020311" y="3963923"/>
              <a:ext cx="750570" cy="1142365"/>
            </a:xfrm>
            <a:custGeom>
              <a:avLst/>
              <a:gdLst/>
              <a:ahLst/>
              <a:cxnLst/>
              <a:rect l="l" t="t" r="r" b="b"/>
              <a:pathLst>
                <a:path w="750570" h="1142364">
                  <a:moveTo>
                    <a:pt x="0" y="0"/>
                  </a:moveTo>
                  <a:lnTo>
                    <a:pt x="750188" y="114198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29A5D09E-8789-4F01-A08D-FC412957399E}"/>
                </a:ext>
              </a:extLst>
            </p:cNvPr>
            <p:cNvSpPr/>
            <p:nvPr/>
          </p:nvSpPr>
          <p:spPr>
            <a:xfrm>
              <a:off x="4015740" y="3771900"/>
              <a:ext cx="755015" cy="523875"/>
            </a:xfrm>
            <a:custGeom>
              <a:avLst/>
              <a:gdLst/>
              <a:ahLst/>
              <a:cxnLst/>
              <a:rect l="l" t="t" r="r" b="b"/>
              <a:pathLst>
                <a:path w="755014" h="523875">
                  <a:moveTo>
                    <a:pt x="0" y="523494"/>
                  </a:moveTo>
                  <a:lnTo>
                    <a:pt x="75488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F570E727-1C56-4CD7-9EB2-D488F7ED890E}"/>
                </a:ext>
              </a:extLst>
            </p:cNvPr>
            <p:cNvSpPr/>
            <p:nvPr/>
          </p:nvSpPr>
          <p:spPr>
            <a:xfrm>
              <a:off x="4015740" y="4296155"/>
              <a:ext cx="750570" cy="153035"/>
            </a:xfrm>
            <a:custGeom>
              <a:avLst/>
              <a:gdLst/>
              <a:ahLst/>
              <a:cxnLst/>
              <a:rect l="l" t="t" r="r" b="b"/>
              <a:pathLst>
                <a:path w="750570" h="153035">
                  <a:moveTo>
                    <a:pt x="0" y="0"/>
                  </a:moveTo>
                  <a:lnTo>
                    <a:pt x="750188" y="152654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66F970AE-505B-4AFB-87ED-7800E575EBBC}"/>
                </a:ext>
              </a:extLst>
            </p:cNvPr>
            <p:cNvSpPr/>
            <p:nvPr/>
          </p:nvSpPr>
          <p:spPr>
            <a:xfrm>
              <a:off x="4015740" y="4296155"/>
              <a:ext cx="745490" cy="481330"/>
            </a:xfrm>
            <a:custGeom>
              <a:avLst/>
              <a:gdLst/>
              <a:ahLst/>
              <a:cxnLst/>
              <a:rect l="l" t="t" r="r" b="b"/>
              <a:pathLst>
                <a:path w="745489" h="481329">
                  <a:moveTo>
                    <a:pt x="0" y="0"/>
                  </a:moveTo>
                  <a:lnTo>
                    <a:pt x="745363" y="480949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5F2FFD69-1250-4D45-BE11-7D032FAD40DF}"/>
                </a:ext>
              </a:extLst>
            </p:cNvPr>
            <p:cNvSpPr/>
            <p:nvPr/>
          </p:nvSpPr>
          <p:spPr>
            <a:xfrm>
              <a:off x="4015740" y="4296155"/>
              <a:ext cx="755015" cy="809625"/>
            </a:xfrm>
            <a:custGeom>
              <a:avLst/>
              <a:gdLst/>
              <a:ahLst/>
              <a:cxnLst/>
              <a:rect l="l" t="t" r="r" b="b"/>
              <a:pathLst>
                <a:path w="755014" h="809625">
                  <a:moveTo>
                    <a:pt x="0" y="0"/>
                  </a:moveTo>
                  <a:lnTo>
                    <a:pt x="754634" y="80937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B487C2D1-D853-4502-A24C-F915D3B55632}"/>
                </a:ext>
              </a:extLst>
            </p:cNvPr>
            <p:cNvSpPr/>
            <p:nvPr/>
          </p:nvSpPr>
          <p:spPr>
            <a:xfrm>
              <a:off x="4011167" y="4448555"/>
              <a:ext cx="755650" cy="175895"/>
            </a:xfrm>
            <a:custGeom>
              <a:avLst/>
              <a:gdLst/>
              <a:ahLst/>
              <a:cxnLst/>
              <a:rect l="l" t="t" r="r" b="b"/>
              <a:pathLst>
                <a:path w="755650" h="175895">
                  <a:moveTo>
                    <a:pt x="0" y="175768"/>
                  </a:moveTo>
                  <a:lnTo>
                    <a:pt x="75514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5A7A4667-F9E1-411B-84A9-52E1A21539F6}"/>
                </a:ext>
              </a:extLst>
            </p:cNvPr>
            <p:cNvSpPr/>
            <p:nvPr/>
          </p:nvSpPr>
          <p:spPr>
            <a:xfrm>
              <a:off x="4011167" y="3771900"/>
              <a:ext cx="760095" cy="852169"/>
            </a:xfrm>
            <a:custGeom>
              <a:avLst/>
              <a:gdLst/>
              <a:ahLst/>
              <a:cxnLst/>
              <a:rect l="l" t="t" r="r" b="b"/>
              <a:pathLst>
                <a:path w="760095" h="852170">
                  <a:moveTo>
                    <a:pt x="0" y="851916"/>
                  </a:moveTo>
                  <a:lnTo>
                    <a:pt x="75971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497E1157-3030-437B-BC20-6D687284D42F}"/>
                </a:ext>
              </a:extLst>
            </p:cNvPr>
            <p:cNvSpPr/>
            <p:nvPr/>
          </p:nvSpPr>
          <p:spPr>
            <a:xfrm>
              <a:off x="4011167" y="4116323"/>
              <a:ext cx="759460" cy="508634"/>
            </a:xfrm>
            <a:custGeom>
              <a:avLst/>
              <a:gdLst/>
              <a:ahLst/>
              <a:cxnLst/>
              <a:rect l="l" t="t" r="r" b="b"/>
              <a:pathLst>
                <a:path w="759460" h="508635">
                  <a:moveTo>
                    <a:pt x="0" y="508381"/>
                  </a:moveTo>
                  <a:lnTo>
                    <a:pt x="75946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30EF182C-FC84-4A11-909F-F2D5F04A5792}"/>
                </a:ext>
              </a:extLst>
            </p:cNvPr>
            <p:cNvSpPr/>
            <p:nvPr/>
          </p:nvSpPr>
          <p:spPr>
            <a:xfrm>
              <a:off x="4011167" y="4623815"/>
              <a:ext cx="750570" cy="153035"/>
            </a:xfrm>
            <a:custGeom>
              <a:avLst/>
              <a:gdLst/>
              <a:ahLst/>
              <a:cxnLst/>
              <a:rect l="l" t="t" r="r" b="b"/>
              <a:pathLst>
                <a:path w="750570" h="153035">
                  <a:moveTo>
                    <a:pt x="0" y="0"/>
                  </a:moveTo>
                  <a:lnTo>
                    <a:pt x="750189" y="15265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E52A273D-39C2-4433-8CD5-FAA613B82C04}"/>
                </a:ext>
              </a:extLst>
            </p:cNvPr>
            <p:cNvSpPr/>
            <p:nvPr/>
          </p:nvSpPr>
          <p:spPr>
            <a:xfrm>
              <a:off x="4011167" y="4623815"/>
              <a:ext cx="759460" cy="481330"/>
            </a:xfrm>
            <a:custGeom>
              <a:avLst/>
              <a:gdLst/>
              <a:ahLst/>
              <a:cxnLst/>
              <a:rect l="l" t="t" r="r" b="b"/>
              <a:pathLst>
                <a:path w="759460" h="481329">
                  <a:moveTo>
                    <a:pt x="0" y="0"/>
                  </a:moveTo>
                  <a:lnTo>
                    <a:pt x="759460" y="48094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43D3E7E5-758A-41C8-9DDB-150A2A5B5A42}"/>
                </a:ext>
              </a:extLst>
            </p:cNvPr>
            <p:cNvSpPr/>
            <p:nvPr/>
          </p:nvSpPr>
          <p:spPr>
            <a:xfrm>
              <a:off x="4020311" y="4448555"/>
              <a:ext cx="746125" cy="502284"/>
            </a:xfrm>
            <a:custGeom>
              <a:avLst/>
              <a:gdLst/>
              <a:ahLst/>
              <a:cxnLst/>
              <a:rect l="l" t="t" r="r" b="b"/>
              <a:pathLst>
                <a:path w="746125" h="502285">
                  <a:moveTo>
                    <a:pt x="0" y="501777"/>
                  </a:moveTo>
                  <a:lnTo>
                    <a:pt x="74587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DFDD4C7F-BD45-434D-9F72-E4D413B08513}"/>
                </a:ext>
              </a:extLst>
            </p:cNvPr>
            <p:cNvSpPr/>
            <p:nvPr/>
          </p:nvSpPr>
          <p:spPr>
            <a:xfrm>
              <a:off x="4020311" y="4116323"/>
              <a:ext cx="750570" cy="834390"/>
            </a:xfrm>
            <a:custGeom>
              <a:avLst/>
              <a:gdLst/>
              <a:ahLst/>
              <a:cxnLst/>
              <a:rect l="l" t="t" r="r" b="b"/>
              <a:pathLst>
                <a:path w="750570" h="834389">
                  <a:moveTo>
                    <a:pt x="0" y="834389"/>
                  </a:moveTo>
                  <a:lnTo>
                    <a:pt x="75018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FC02C9B8-A44D-4CF0-BBDC-0A722FD31589}"/>
                </a:ext>
              </a:extLst>
            </p:cNvPr>
            <p:cNvSpPr/>
            <p:nvPr/>
          </p:nvSpPr>
          <p:spPr>
            <a:xfrm>
              <a:off x="4020311" y="3771900"/>
              <a:ext cx="750570" cy="1178560"/>
            </a:xfrm>
            <a:custGeom>
              <a:avLst/>
              <a:gdLst/>
              <a:ahLst/>
              <a:cxnLst/>
              <a:rect l="l" t="t" r="r" b="b"/>
              <a:pathLst>
                <a:path w="750570" h="1178560">
                  <a:moveTo>
                    <a:pt x="0" y="1178052"/>
                  </a:moveTo>
                  <a:lnTo>
                    <a:pt x="75044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50364671-AA99-41AF-9A6B-083059AE99C7}"/>
                </a:ext>
              </a:extLst>
            </p:cNvPr>
            <p:cNvSpPr/>
            <p:nvPr/>
          </p:nvSpPr>
          <p:spPr>
            <a:xfrm>
              <a:off x="5009388" y="3768852"/>
              <a:ext cx="564515" cy="4445"/>
            </a:xfrm>
            <a:custGeom>
              <a:avLst/>
              <a:gdLst/>
              <a:ahLst/>
              <a:cxnLst/>
              <a:rect l="l" t="t" r="r" b="b"/>
              <a:pathLst>
                <a:path w="564514" h="4445">
                  <a:moveTo>
                    <a:pt x="0" y="4064"/>
                  </a:moveTo>
                  <a:lnTo>
                    <a:pt x="56413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0D64C241-13D8-477F-BD97-C73F90CF458B}"/>
                </a:ext>
              </a:extLst>
            </p:cNvPr>
            <p:cNvSpPr/>
            <p:nvPr/>
          </p:nvSpPr>
          <p:spPr>
            <a:xfrm>
              <a:off x="5009388" y="3771900"/>
              <a:ext cx="559435" cy="328930"/>
            </a:xfrm>
            <a:custGeom>
              <a:avLst/>
              <a:gdLst/>
              <a:ahLst/>
              <a:cxnLst/>
              <a:rect l="l" t="t" r="r" b="b"/>
              <a:pathLst>
                <a:path w="559435" h="328929">
                  <a:moveTo>
                    <a:pt x="0" y="0"/>
                  </a:moveTo>
                  <a:lnTo>
                    <a:pt x="559181" y="328549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2507EFE5-4072-477C-9E86-774FD1DE40E7}"/>
                </a:ext>
              </a:extLst>
            </p:cNvPr>
            <p:cNvSpPr/>
            <p:nvPr/>
          </p:nvSpPr>
          <p:spPr>
            <a:xfrm>
              <a:off x="5009388" y="3771900"/>
              <a:ext cx="554990" cy="661670"/>
            </a:xfrm>
            <a:custGeom>
              <a:avLst/>
              <a:gdLst/>
              <a:ahLst/>
              <a:cxnLst/>
              <a:rect l="l" t="t" r="r" b="b"/>
              <a:pathLst>
                <a:path w="554989" h="661670">
                  <a:moveTo>
                    <a:pt x="0" y="0"/>
                  </a:moveTo>
                  <a:lnTo>
                    <a:pt x="554736" y="66116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01912E1C-2B35-49ED-A39B-4CEFA0D89BFE}"/>
                </a:ext>
              </a:extLst>
            </p:cNvPr>
            <p:cNvSpPr/>
            <p:nvPr/>
          </p:nvSpPr>
          <p:spPr>
            <a:xfrm>
              <a:off x="5009388" y="4116323"/>
              <a:ext cx="550545" cy="646430"/>
            </a:xfrm>
            <a:custGeom>
              <a:avLst/>
              <a:gdLst/>
              <a:ahLst/>
              <a:cxnLst/>
              <a:rect l="l" t="t" r="r" b="b"/>
              <a:pathLst>
                <a:path w="550545" h="646429">
                  <a:moveTo>
                    <a:pt x="0" y="0"/>
                  </a:moveTo>
                  <a:lnTo>
                    <a:pt x="550037" y="646049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01E3496E-A3E5-4EFD-A8A7-1FD78AFBD197}"/>
                </a:ext>
              </a:extLst>
            </p:cNvPr>
            <p:cNvSpPr/>
            <p:nvPr/>
          </p:nvSpPr>
          <p:spPr>
            <a:xfrm>
              <a:off x="5009388" y="3771900"/>
              <a:ext cx="549910" cy="989965"/>
            </a:xfrm>
            <a:custGeom>
              <a:avLst/>
              <a:gdLst/>
              <a:ahLst/>
              <a:cxnLst/>
              <a:rect l="l" t="t" r="r" b="b"/>
              <a:pathLst>
                <a:path w="549910" h="989964">
                  <a:moveTo>
                    <a:pt x="0" y="0"/>
                  </a:moveTo>
                  <a:lnTo>
                    <a:pt x="549910" y="98958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8">
              <a:extLst>
                <a:ext uri="{FF2B5EF4-FFF2-40B4-BE49-F238E27FC236}">
                  <a16:creationId xmlns:a16="http://schemas.microsoft.com/office/drawing/2014/main" id="{9B39A0EF-72CD-4807-A66E-2266C0503376}"/>
                </a:ext>
              </a:extLst>
            </p:cNvPr>
            <p:cNvSpPr/>
            <p:nvPr/>
          </p:nvSpPr>
          <p:spPr>
            <a:xfrm>
              <a:off x="5009388" y="3771900"/>
              <a:ext cx="559435" cy="1318260"/>
            </a:xfrm>
            <a:custGeom>
              <a:avLst/>
              <a:gdLst/>
              <a:ahLst/>
              <a:cxnLst/>
              <a:rect l="l" t="t" r="r" b="b"/>
              <a:pathLst>
                <a:path w="559435" h="1318260">
                  <a:moveTo>
                    <a:pt x="0" y="0"/>
                  </a:moveTo>
                  <a:lnTo>
                    <a:pt x="559181" y="1317879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9">
              <a:extLst>
                <a:ext uri="{FF2B5EF4-FFF2-40B4-BE49-F238E27FC236}">
                  <a16:creationId xmlns:a16="http://schemas.microsoft.com/office/drawing/2014/main" id="{124969D5-467B-4A0A-834E-013D206A99F9}"/>
                </a:ext>
              </a:extLst>
            </p:cNvPr>
            <p:cNvSpPr/>
            <p:nvPr/>
          </p:nvSpPr>
          <p:spPr>
            <a:xfrm>
              <a:off x="5009388" y="3768852"/>
              <a:ext cx="564515" cy="347980"/>
            </a:xfrm>
            <a:custGeom>
              <a:avLst/>
              <a:gdLst/>
              <a:ahLst/>
              <a:cxnLst/>
              <a:rect l="l" t="t" r="r" b="b"/>
              <a:pathLst>
                <a:path w="564514" h="347979">
                  <a:moveTo>
                    <a:pt x="0" y="347599"/>
                  </a:moveTo>
                  <a:lnTo>
                    <a:pt x="56438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1666602B-97E8-41F6-AB9B-17582ACE838C}"/>
                </a:ext>
              </a:extLst>
            </p:cNvPr>
            <p:cNvSpPr/>
            <p:nvPr/>
          </p:nvSpPr>
          <p:spPr>
            <a:xfrm>
              <a:off x="5009388" y="4101084"/>
              <a:ext cx="559435" cy="15240"/>
            </a:xfrm>
            <a:custGeom>
              <a:avLst/>
              <a:gdLst/>
              <a:ahLst/>
              <a:cxnLst/>
              <a:rect l="l" t="t" r="r" b="b"/>
              <a:pathLst>
                <a:path w="559435" h="15239">
                  <a:moveTo>
                    <a:pt x="0" y="14986"/>
                  </a:moveTo>
                  <a:lnTo>
                    <a:pt x="55930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1">
              <a:extLst>
                <a:ext uri="{FF2B5EF4-FFF2-40B4-BE49-F238E27FC236}">
                  <a16:creationId xmlns:a16="http://schemas.microsoft.com/office/drawing/2014/main" id="{9D13D882-3D0F-4BEA-B67F-0DF9CD65B30C}"/>
                </a:ext>
              </a:extLst>
            </p:cNvPr>
            <p:cNvSpPr/>
            <p:nvPr/>
          </p:nvSpPr>
          <p:spPr>
            <a:xfrm>
              <a:off x="5009388" y="4116323"/>
              <a:ext cx="559435" cy="974725"/>
            </a:xfrm>
            <a:custGeom>
              <a:avLst/>
              <a:gdLst/>
              <a:ahLst/>
              <a:cxnLst/>
              <a:rect l="l" t="t" r="r" b="b"/>
              <a:pathLst>
                <a:path w="559435" h="974725">
                  <a:moveTo>
                    <a:pt x="0" y="0"/>
                  </a:moveTo>
                  <a:lnTo>
                    <a:pt x="559308" y="974344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2">
              <a:extLst>
                <a:ext uri="{FF2B5EF4-FFF2-40B4-BE49-F238E27FC236}">
                  <a16:creationId xmlns:a16="http://schemas.microsoft.com/office/drawing/2014/main" id="{65253221-7150-4DD5-9DCE-CF3995C54D1C}"/>
                </a:ext>
              </a:extLst>
            </p:cNvPr>
            <p:cNvSpPr/>
            <p:nvPr/>
          </p:nvSpPr>
          <p:spPr>
            <a:xfrm>
              <a:off x="5009388" y="4116323"/>
              <a:ext cx="554990" cy="318135"/>
            </a:xfrm>
            <a:custGeom>
              <a:avLst/>
              <a:gdLst/>
              <a:ahLst/>
              <a:cxnLst/>
              <a:rect l="l" t="t" r="r" b="b"/>
              <a:pathLst>
                <a:path w="554989" h="318135">
                  <a:moveTo>
                    <a:pt x="0" y="0"/>
                  </a:moveTo>
                  <a:lnTo>
                    <a:pt x="554863" y="31762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3">
              <a:extLst>
                <a:ext uri="{FF2B5EF4-FFF2-40B4-BE49-F238E27FC236}">
                  <a16:creationId xmlns:a16="http://schemas.microsoft.com/office/drawing/2014/main" id="{85E9AF74-5571-4480-9E68-1ADE3DCEE954}"/>
                </a:ext>
              </a:extLst>
            </p:cNvPr>
            <p:cNvSpPr/>
            <p:nvPr/>
          </p:nvSpPr>
          <p:spPr>
            <a:xfrm>
              <a:off x="5004815" y="3768852"/>
              <a:ext cx="568960" cy="680720"/>
            </a:xfrm>
            <a:custGeom>
              <a:avLst/>
              <a:gdLst/>
              <a:ahLst/>
              <a:cxnLst/>
              <a:rect l="l" t="t" r="r" b="b"/>
              <a:pathLst>
                <a:path w="568960" h="680720">
                  <a:moveTo>
                    <a:pt x="0" y="680212"/>
                  </a:moveTo>
                  <a:lnTo>
                    <a:pt x="56883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4">
              <a:extLst>
                <a:ext uri="{FF2B5EF4-FFF2-40B4-BE49-F238E27FC236}">
                  <a16:creationId xmlns:a16="http://schemas.microsoft.com/office/drawing/2014/main" id="{B91BF171-1E22-4906-982B-75834C31AC77}"/>
                </a:ext>
              </a:extLst>
            </p:cNvPr>
            <p:cNvSpPr/>
            <p:nvPr/>
          </p:nvSpPr>
          <p:spPr>
            <a:xfrm>
              <a:off x="5004815" y="4101084"/>
              <a:ext cx="563880" cy="347980"/>
            </a:xfrm>
            <a:custGeom>
              <a:avLst/>
              <a:gdLst/>
              <a:ahLst/>
              <a:cxnLst/>
              <a:rect l="l" t="t" r="r" b="b"/>
              <a:pathLst>
                <a:path w="563879" h="347979">
                  <a:moveTo>
                    <a:pt x="0" y="347599"/>
                  </a:moveTo>
                  <a:lnTo>
                    <a:pt x="56375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B4D48AAD-5466-40E3-AE56-1B44A782EC7C}"/>
                </a:ext>
              </a:extLst>
            </p:cNvPr>
            <p:cNvSpPr/>
            <p:nvPr/>
          </p:nvSpPr>
          <p:spPr>
            <a:xfrm>
              <a:off x="5004815" y="4433315"/>
              <a:ext cx="559435" cy="15240"/>
            </a:xfrm>
            <a:custGeom>
              <a:avLst/>
              <a:gdLst/>
              <a:ahLst/>
              <a:cxnLst/>
              <a:rect l="l" t="t" r="r" b="b"/>
              <a:pathLst>
                <a:path w="559435" h="15239">
                  <a:moveTo>
                    <a:pt x="0" y="14985"/>
                  </a:moveTo>
                  <a:lnTo>
                    <a:pt x="55930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A4E79381-9A1C-4C61-A7D0-C58D0214E399}"/>
                </a:ext>
              </a:extLst>
            </p:cNvPr>
            <p:cNvSpPr/>
            <p:nvPr/>
          </p:nvSpPr>
          <p:spPr>
            <a:xfrm>
              <a:off x="5004815" y="4448555"/>
              <a:ext cx="554990" cy="313690"/>
            </a:xfrm>
            <a:custGeom>
              <a:avLst/>
              <a:gdLst/>
              <a:ahLst/>
              <a:cxnLst/>
              <a:rect l="l" t="t" r="r" b="b"/>
              <a:pathLst>
                <a:path w="554989" h="313689">
                  <a:moveTo>
                    <a:pt x="0" y="0"/>
                  </a:moveTo>
                  <a:lnTo>
                    <a:pt x="554482" y="3134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7">
              <a:extLst>
                <a:ext uri="{FF2B5EF4-FFF2-40B4-BE49-F238E27FC236}">
                  <a16:creationId xmlns:a16="http://schemas.microsoft.com/office/drawing/2014/main" id="{1E4B379C-D769-450C-8FDB-8FBF5FEFED0B}"/>
                </a:ext>
              </a:extLst>
            </p:cNvPr>
            <p:cNvSpPr/>
            <p:nvPr/>
          </p:nvSpPr>
          <p:spPr>
            <a:xfrm>
              <a:off x="5004815" y="4448555"/>
              <a:ext cx="563880" cy="641985"/>
            </a:xfrm>
            <a:custGeom>
              <a:avLst/>
              <a:gdLst/>
              <a:ahLst/>
              <a:cxnLst/>
              <a:rect l="l" t="t" r="r" b="b"/>
              <a:pathLst>
                <a:path w="563879" h="641985">
                  <a:moveTo>
                    <a:pt x="0" y="0"/>
                  </a:moveTo>
                  <a:lnTo>
                    <a:pt x="563753" y="64173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8">
              <a:extLst>
                <a:ext uri="{FF2B5EF4-FFF2-40B4-BE49-F238E27FC236}">
                  <a16:creationId xmlns:a16="http://schemas.microsoft.com/office/drawing/2014/main" id="{999B1B26-A1DA-45A8-8856-9582CF84ECC3}"/>
                </a:ext>
              </a:extLst>
            </p:cNvPr>
            <p:cNvSpPr/>
            <p:nvPr/>
          </p:nvSpPr>
          <p:spPr>
            <a:xfrm>
              <a:off x="5000244" y="3768852"/>
              <a:ext cx="574040" cy="1009015"/>
            </a:xfrm>
            <a:custGeom>
              <a:avLst/>
              <a:gdLst/>
              <a:ahLst/>
              <a:cxnLst/>
              <a:rect l="l" t="t" r="r" b="b"/>
              <a:pathLst>
                <a:path w="574039" h="1009014">
                  <a:moveTo>
                    <a:pt x="0" y="1008507"/>
                  </a:moveTo>
                  <a:lnTo>
                    <a:pt x="57365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9">
              <a:extLst>
                <a:ext uri="{FF2B5EF4-FFF2-40B4-BE49-F238E27FC236}">
                  <a16:creationId xmlns:a16="http://schemas.microsoft.com/office/drawing/2014/main" id="{A1092322-039E-4121-9F2C-1E7AC67C21A5}"/>
                </a:ext>
              </a:extLst>
            </p:cNvPr>
            <p:cNvSpPr/>
            <p:nvPr/>
          </p:nvSpPr>
          <p:spPr>
            <a:xfrm>
              <a:off x="5000244" y="4101084"/>
              <a:ext cx="568960" cy="676275"/>
            </a:xfrm>
            <a:custGeom>
              <a:avLst/>
              <a:gdLst/>
              <a:ahLst/>
              <a:cxnLst/>
              <a:rect l="l" t="t" r="r" b="b"/>
              <a:pathLst>
                <a:path w="568960" h="676275">
                  <a:moveTo>
                    <a:pt x="0" y="675894"/>
                  </a:moveTo>
                  <a:lnTo>
                    <a:pt x="56857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0">
              <a:extLst>
                <a:ext uri="{FF2B5EF4-FFF2-40B4-BE49-F238E27FC236}">
                  <a16:creationId xmlns:a16="http://schemas.microsoft.com/office/drawing/2014/main" id="{B64CDE61-3744-4F21-B180-70E14EF21792}"/>
                </a:ext>
              </a:extLst>
            </p:cNvPr>
            <p:cNvSpPr/>
            <p:nvPr/>
          </p:nvSpPr>
          <p:spPr>
            <a:xfrm>
              <a:off x="5000244" y="4433315"/>
              <a:ext cx="564515" cy="343535"/>
            </a:xfrm>
            <a:custGeom>
              <a:avLst/>
              <a:gdLst/>
              <a:ahLst/>
              <a:cxnLst/>
              <a:rect l="l" t="t" r="r" b="b"/>
              <a:pathLst>
                <a:path w="564514" h="343535">
                  <a:moveTo>
                    <a:pt x="0" y="343280"/>
                  </a:moveTo>
                  <a:lnTo>
                    <a:pt x="56413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1">
              <a:extLst>
                <a:ext uri="{FF2B5EF4-FFF2-40B4-BE49-F238E27FC236}">
                  <a16:creationId xmlns:a16="http://schemas.microsoft.com/office/drawing/2014/main" id="{F55990B3-ACD5-4468-9942-1214A87CAAF1}"/>
                </a:ext>
              </a:extLst>
            </p:cNvPr>
            <p:cNvSpPr/>
            <p:nvPr/>
          </p:nvSpPr>
          <p:spPr>
            <a:xfrm>
              <a:off x="5000244" y="4762500"/>
              <a:ext cx="559435" cy="15240"/>
            </a:xfrm>
            <a:custGeom>
              <a:avLst/>
              <a:gdLst/>
              <a:ahLst/>
              <a:cxnLst/>
              <a:rect l="l" t="t" r="r" b="b"/>
              <a:pathLst>
                <a:path w="559435" h="15239">
                  <a:moveTo>
                    <a:pt x="0" y="14986"/>
                  </a:moveTo>
                  <a:lnTo>
                    <a:pt x="559307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2">
              <a:extLst>
                <a:ext uri="{FF2B5EF4-FFF2-40B4-BE49-F238E27FC236}">
                  <a16:creationId xmlns:a16="http://schemas.microsoft.com/office/drawing/2014/main" id="{9A4C63F4-5F69-41A7-AF6C-0B7599CF633D}"/>
                </a:ext>
              </a:extLst>
            </p:cNvPr>
            <p:cNvSpPr/>
            <p:nvPr/>
          </p:nvSpPr>
          <p:spPr>
            <a:xfrm>
              <a:off x="5000244" y="4777740"/>
              <a:ext cx="568960" cy="313690"/>
            </a:xfrm>
            <a:custGeom>
              <a:avLst/>
              <a:gdLst/>
              <a:ahLst/>
              <a:cxnLst/>
              <a:rect l="l" t="t" r="r" b="b"/>
              <a:pathLst>
                <a:path w="568960" h="313689">
                  <a:moveTo>
                    <a:pt x="0" y="0"/>
                  </a:moveTo>
                  <a:lnTo>
                    <a:pt x="568578" y="31343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3">
              <a:extLst>
                <a:ext uri="{FF2B5EF4-FFF2-40B4-BE49-F238E27FC236}">
                  <a16:creationId xmlns:a16="http://schemas.microsoft.com/office/drawing/2014/main" id="{13AD9DA6-C1D9-4F85-A79C-64E54ADBE92F}"/>
                </a:ext>
              </a:extLst>
            </p:cNvPr>
            <p:cNvSpPr/>
            <p:nvPr/>
          </p:nvSpPr>
          <p:spPr>
            <a:xfrm>
              <a:off x="5009388" y="3768852"/>
              <a:ext cx="564515" cy="1337310"/>
            </a:xfrm>
            <a:custGeom>
              <a:avLst/>
              <a:gdLst/>
              <a:ahLst/>
              <a:cxnLst/>
              <a:rect l="l" t="t" r="r" b="b"/>
              <a:pathLst>
                <a:path w="564514" h="1337310">
                  <a:moveTo>
                    <a:pt x="0" y="1336929"/>
                  </a:moveTo>
                  <a:lnTo>
                    <a:pt x="56438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4">
              <a:extLst>
                <a:ext uri="{FF2B5EF4-FFF2-40B4-BE49-F238E27FC236}">
                  <a16:creationId xmlns:a16="http://schemas.microsoft.com/office/drawing/2014/main" id="{8DAEF65B-622E-4371-9219-5940C25385EC}"/>
                </a:ext>
              </a:extLst>
            </p:cNvPr>
            <p:cNvSpPr/>
            <p:nvPr/>
          </p:nvSpPr>
          <p:spPr>
            <a:xfrm>
              <a:off x="5009388" y="4101084"/>
              <a:ext cx="559435" cy="1004569"/>
            </a:xfrm>
            <a:custGeom>
              <a:avLst/>
              <a:gdLst/>
              <a:ahLst/>
              <a:cxnLst/>
              <a:rect l="l" t="t" r="r" b="b"/>
              <a:pathLst>
                <a:path w="559435" h="1004570">
                  <a:moveTo>
                    <a:pt x="0" y="1004316"/>
                  </a:moveTo>
                  <a:lnTo>
                    <a:pt x="559308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5">
              <a:extLst>
                <a:ext uri="{FF2B5EF4-FFF2-40B4-BE49-F238E27FC236}">
                  <a16:creationId xmlns:a16="http://schemas.microsoft.com/office/drawing/2014/main" id="{D8823FE0-64FB-44E3-A27C-5DFA29F422F3}"/>
                </a:ext>
              </a:extLst>
            </p:cNvPr>
            <p:cNvSpPr/>
            <p:nvPr/>
          </p:nvSpPr>
          <p:spPr>
            <a:xfrm>
              <a:off x="5009388" y="4433315"/>
              <a:ext cx="554990" cy="671830"/>
            </a:xfrm>
            <a:custGeom>
              <a:avLst/>
              <a:gdLst/>
              <a:ahLst/>
              <a:cxnLst/>
              <a:rect l="l" t="t" r="r" b="b"/>
              <a:pathLst>
                <a:path w="554989" h="671829">
                  <a:moveTo>
                    <a:pt x="0" y="671702"/>
                  </a:moveTo>
                  <a:lnTo>
                    <a:pt x="55486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6">
              <a:extLst>
                <a:ext uri="{FF2B5EF4-FFF2-40B4-BE49-F238E27FC236}">
                  <a16:creationId xmlns:a16="http://schemas.microsoft.com/office/drawing/2014/main" id="{2167DBCA-BC8E-4CAA-90FE-6CD51FAB5E10}"/>
                </a:ext>
              </a:extLst>
            </p:cNvPr>
            <p:cNvSpPr/>
            <p:nvPr/>
          </p:nvSpPr>
          <p:spPr>
            <a:xfrm>
              <a:off x="5009388" y="4762500"/>
              <a:ext cx="550545" cy="343535"/>
            </a:xfrm>
            <a:custGeom>
              <a:avLst/>
              <a:gdLst/>
              <a:ahLst/>
              <a:cxnLst/>
              <a:rect l="l" t="t" r="r" b="b"/>
              <a:pathLst>
                <a:path w="550545" h="343535">
                  <a:moveTo>
                    <a:pt x="0" y="343281"/>
                  </a:moveTo>
                  <a:lnTo>
                    <a:pt x="550037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7">
              <a:extLst>
                <a:ext uri="{FF2B5EF4-FFF2-40B4-BE49-F238E27FC236}">
                  <a16:creationId xmlns:a16="http://schemas.microsoft.com/office/drawing/2014/main" id="{065EBEDD-17C6-47BB-BB09-5E088BA24DDD}"/>
                </a:ext>
              </a:extLst>
            </p:cNvPr>
            <p:cNvSpPr/>
            <p:nvPr/>
          </p:nvSpPr>
          <p:spPr>
            <a:xfrm>
              <a:off x="5009388" y="5090159"/>
              <a:ext cx="559435" cy="15240"/>
            </a:xfrm>
            <a:custGeom>
              <a:avLst/>
              <a:gdLst/>
              <a:ahLst/>
              <a:cxnLst/>
              <a:rect l="l" t="t" r="r" b="b"/>
              <a:pathLst>
                <a:path w="559435" h="15239">
                  <a:moveTo>
                    <a:pt x="0" y="14985"/>
                  </a:moveTo>
                  <a:lnTo>
                    <a:pt x="55930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8">
              <a:extLst>
                <a:ext uri="{FF2B5EF4-FFF2-40B4-BE49-F238E27FC236}">
                  <a16:creationId xmlns:a16="http://schemas.microsoft.com/office/drawing/2014/main" id="{05CB8C29-6F03-48E8-9059-90C72E5BB304}"/>
                </a:ext>
              </a:extLst>
            </p:cNvPr>
            <p:cNvSpPr/>
            <p:nvPr/>
          </p:nvSpPr>
          <p:spPr>
            <a:xfrm>
              <a:off x="5811011" y="3768852"/>
              <a:ext cx="591185" cy="278765"/>
            </a:xfrm>
            <a:custGeom>
              <a:avLst/>
              <a:gdLst/>
              <a:ahLst/>
              <a:cxnLst/>
              <a:rect l="l" t="t" r="r" b="b"/>
              <a:pathLst>
                <a:path w="591185" h="278764">
                  <a:moveTo>
                    <a:pt x="0" y="0"/>
                  </a:moveTo>
                  <a:lnTo>
                    <a:pt x="591058" y="27876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9">
              <a:extLst>
                <a:ext uri="{FF2B5EF4-FFF2-40B4-BE49-F238E27FC236}">
                  <a16:creationId xmlns:a16="http://schemas.microsoft.com/office/drawing/2014/main" id="{23F6C78C-E787-474F-B523-3D334EB6FD4D}"/>
                </a:ext>
              </a:extLst>
            </p:cNvPr>
            <p:cNvSpPr/>
            <p:nvPr/>
          </p:nvSpPr>
          <p:spPr>
            <a:xfrm>
              <a:off x="5811011" y="3768852"/>
              <a:ext cx="586740" cy="611505"/>
            </a:xfrm>
            <a:custGeom>
              <a:avLst/>
              <a:gdLst/>
              <a:ahLst/>
              <a:cxnLst/>
              <a:rect l="l" t="t" r="r" b="b"/>
              <a:pathLst>
                <a:path w="586739" h="611504">
                  <a:moveTo>
                    <a:pt x="0" y="0"/>
                  </a:moveTo>
                  <a:lnTo>
                    <a:pt x="586613" y="61137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0">
              <a:extLst>
                <a:ext uri="{FF2B5EF4-FFF2-40B4-BE49-F238E27FC236}">
                  <a16:creationId xmlns:a16="http://schemas.microsoft.com/office/drawing/2014/main" id="{C8BB004F-87E5-4A32-81D6-0C0FBD2845F5}"/>
                </a:ext>
              </a:extLst>
            </p:cNvPr>
            <p:cNvSpPr/>
            <p:nvPr/>
          </p:nvSpPr>
          <p:spPr>
            <a:xfrm>
              <a:off x="5811011" y="3768852"/>
              <a:ext cx="582295" cy="939800"/>
            </a:xfrm>
            <a:custGeom>
              <a:avLst/>
              <a:gdLst/>
              <a:ahLst/>
              <a:cxnLst/>
              <a:rect l="l" t="t" r="r" b="b"/>
              <a:pathLst>
                <a:path w="582295" h="939800">
                  <a:moveTo>
                    <a:pt x="0" y="0"/>
                  </a:moveTo>
                  <a:lnTo>
                    <a:pt x="581787" y="93980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57D0573C-A971-41D0-A401-1C48A27B9A13}"/>
                </a:ext>
              </a:extLst>
            </p:cNvPr>
            <p:cNvSpPr/>
            <p:nvPr/>
          </p:nvSpPr>
          <p:spPr>
            <a:xfrm>
              <a:off x="5806440" y="4047744"/>
              <a:ext cx="596265" cy="53975"/>
            </a:xfrm>
            <a:custGeom>
              <a:avLst/>
              <a:gdLst/>
              <a:ahLst/>
              <a:cxnLst/>
              <a:rect l="l" t="t" r="r" b="b"/>
              <a:pathLst>
                <a:path w="596264" h="53975">
                  <a:moveTo>
                    <a:pt x="0" y="53847"/>
                  </a:moveTo>
                  <a:lnTo>
                    <a:pt x="59613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2">
              <a:extLst>
                <a:ext uri="{FF2B5EF4-FFF2-40B4-BE49-F238E27FC236}">
                  <a16:creationId xmlns:a16="http://schemas.microsoft.com/office/drawing/2014/main" id="{2063DB53-B5EF-45B4-8E6F-117C1FAD7932}"/>
                </a:ext>
              </a:extLst>
            </p:cNvPr>
            <p:cNvSpPr/>
            <p:nvPr/>
          </p:nvSpPr>
          <p:spPr>
            <a:xfrm>
              <a:off x="5801867" y="4379976"/>
              <a:ext cx="596265" cy="53975"/>
            </a:xfrm>
            <a:custGeom>
              <a:avLst/>
              <a:gdLst/>
              <a:ahLst/>
              <a:cxnLst/>
              <a:rect l="l" t="t" r="r" b="b"/>
              <a:pathLst>
                <a:path w="596264" h="53975">
                  <a:moveTo>
                    <a:pt x="0" y="53848"/>
                  </a:moveTo>
                  <a:lnTo>
                    <a:pt x="59613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3">
              <a:extLst>
                <a:ext uri="{FF2B5EF4-FFF2-40B4-BE49-F238E27FC236}">
                  <a16:creationId xmlns:a16="http://schemas.microsoft.com/office/drawing/2014/main" id="{BB46E2B2-B861-4946-A0E1-37BF48E42399}"/>
                </a:ext>
              </a:extLst>
            </p:cNvPr>
            <p:cNvSpPr/>
            <p:nvPr/>
          </p:nvSpPr>
          <p:spPr>
            <a:xfrm>
              <a:off x="5797296" y="4707635"/>
              <a:ext cx="596265" cy="53975"/>
            </a:xfrm>
            <a:custGeom>
              <a:avLst/>
              <a:gdLst/>
              <a:ahLst/>
              <a:cxnLst/>
              <a:rect l="l" t="t" r="r" b="b"/>
              <a:pathLst>
                <a:path w="596264" h="53975">
                  <a:moveTo>
                    <a:pt x="0" y="53847"/>
                  </a:moveTo>
                  <a:lnTo>
                    <a:pt x="59613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4">
              <a:extLst>
                <a:ext uri="{FF2B5EF4-FFF2-40B4-BE49-F238E27FC236}">
                  <a16:creationId xmlns:a16="http://schemas.microsoft.com/office/drawing/2014/main" id="{B271F044-E97F-4B8D-A228-9C69542F1776}"/>
                </a:ext>
              </a:extLst>
            </p:cNvPr>
            <p:cNvSpPr/>
            <p:nvPr/>
          </p:nvSpPr>
          <p:spPr>
            <a:xfrm>
              <a:off x="5806440" y="4707635"/>
              <a:ext cx="587375" cy="382270"/>
            </a:xfrm>
            <a:custGeom>
              <a:avLst/>
              <a:gdLst/>
              <a:ahLst/>
              <a:cxnLst/>
              <a:rect l="l" t="t" r="r" b="b"/>
              <a:pathLst>
                <a:path w="587375" h="382270">
                  <a:moveTo>
                    <a:pt x="0" y="382143"/>
                  </a:moveTo>
                  <a:lnTo>
                    <a:pt x="586867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5">
              <a:extLst>
                <a:ext uri="{FF2B5EF4-FFF2-40B4-BE49-F238E27FC236}">
                  <a16:creationId xmlns:a16="http://schemas.microsoft.com/office/drawing/2014/main" id="{09AE1E81-3DE3-42C6-8185-918514A89746}"/>
                </a:ext>
              </a:extLst>
            </p:cNvPr>
            <p:cNvSpPr/>
            <p:nvPr/>
          </p:nvSpPr>
          <p:spPr>
            <a:xfrm>
              <a:off x="5806440" y="4101084"/>
              <a:ext cx="591820" cy="278765"/>
            </a:xfrm>
            <a:custGeom>
              <a:avLst/>
              <a:gdLst/>
              <a:ahLst/>
              <a:cxnLst/>
              <a:rect l="l" t="t" r="r" b="b"/>
              <a:pathLst>
                <a:path w="591820" h="278764">
                  <a:moveTo>
                    <a:pt x="0" y="0"/>
                  </a:moveTo>
                  <a:lnTo>
                    <a:pt x="591693" y="27876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6">
              <a:extLst>
                <a:ext uri="{FF2B5EF4-FFF2-40B4-BE49-F238E27FC236}">
                  <a16:creationId xmlns:a16="http://schemas.microsoft.com/office/drawing/2014/main" id="{21305F3F-6DC1-4132-A6F6-C27DA11C3CC9}"/>
                </a:ext>
              </a:extLst>
            </p:cNvPr>
            <p:cNvSpPr/>
            <p:nvPr/>
          </p:nvSpPr>
          <p:spPr>
            <a:xfrm>
              <a:off x="5806440" y="4101084"/>
              <a:ext cx="587375" cy="607695"/>
            </a:xfrm>
            <a:custGeom>
              <a:avLst/>
              <a:gdLst/>
              <a:ahLst/>
              <a:cxnLst/>
              <a:rect l="l" t="t" r="r" b="b"/>
              <a:pathLst>
                <a:path w="587375" h="607695">
                  <a:moveTo>
                    <a:pt x="0" y="0"/>
                  </a:moveTo>
                  <a:lnTo>
                    <a:pt x="586867" y="607187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7">
              <a:extLst>
                <a:ext uri="{FF2B5EF4-FFF2-40B4-BE49-F238E27FC236}">
                  <a16:creationId xmlns:a16="http://schemas.microsoft.com/office/drawing/2014/main" id="{89578A1E-C98A-459C-A0B0-02B438810187}"/>
                </a:ext>
              </a:extLst>
            </p:cNvPr>
            <p:cNvSpPr/>
            <p:nvPr/>
          </p:nvSpPr>
          <p:spPr>
            <a:xfrm>
              <a:off x="5801867" y="4433315"/>
              <a:ext cx="591820" cy="274955"/>
            </a:xfrm>
            <a:custGeom>
              <a:avLst/>
              <a:gdLst/>
              <a:ahLst/>
              <a:cxnLst/>
              <a:rect l="l" t="t" r="r" b="b"/>
              <a:pathLst>
                <a:path w="591820" h="274954">
                  <a:moveTo>
                    <a:pt x="0" y="0"/>
                  </a:moveTo>
                  <a:lnTo>
                    <a:pt x="591312" y="27457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8">
              <a:extLst>
                <a:ext uri="{FF2B5EF4-FFF2-40B4-BE49-F238E27FC236}">
                  <a16:creationId xmlns:a16="http://schemas.microsoft.com/office/drawing/2014/main" id="{C96F70C0-C917-468E-8B14-EB46AA985734}"/>
                </a:ext>
              </a:extLst>
            </p:cNvPr>
            <p:cNvSpPr/>
            <p:nvPr/>
          </p:nvSpPr>
          <p:spPr>
            <a:xfrm>
              <a:off x="5797296" y="4379976"/>
              <a:ext cx="601345" cy="382270"/>
            </a:xfrm>
            <a:custGeom>
              <a:avLst/>
              <a:gdLst/>
              <a:ahLst/>
              <a:cxnLst/>
              <a:rect l="l" t="t" r="r" b="b"/>
              <a:pathLst>
                <a:path w="601345" h="382270">
                  <a:moveTo>
                    <a:pt x="0" y="382143"/>
                  </a:moveTo>
                  <a:lnTo>
                    <a:pt x="60096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9">
              <a:extLst>
                <a:ext uri="{FF2B5EF4-FFF2-40B4-BE49-F238E27FC236}">
                  <a16:creationId xmlns:a16="http://schemas.microsoft.com/office/drawing/2014/main" id="{E5944B6A-639C-46C8-9BC6-0B5FE31ADAD3}"/>
                </a:ext>
              </a:extLst>
            </p:cNvPr>
            <p:cNvSpPr/>
            <p:nvPr/>
          </p:nvSpPr>
          <p:spPr>
            <a:xfrm>
              <a:off x="5801867" y="4047744"/>
              <a:ext cx="600710" cy="386715"/>
            </a:xfrm>
            <a:custGeom>
              <a:avLst/>
              <a:gdLst/>
              <a:ahLst/>
              <a:cxnLst/>
              <a:rect l="l" t="t" r="r" b="b"/>
              <a:pathLst>
                <a:path w="600710" h="386714">
                  <a:moveTo>
                    <a:pt x="0" y="386460"/>
                  </a:moveTo>
                  <a:lnTo>
                    <a:pt x="600583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0">
              <a:extLst>
                <a:ext uri="{FF2B5EF4-FFF2-40B4-BE49-F238E27FC236}">
                  <a16:creationId xmlns:a16="http://schemas.microsoft.com/office/drawing/2014/main" id="{F4DE4EF5-E1EF-41A6-958D-BB6CCE24FB94}"/>
                </a:ext>
              </a:extLst>
            </p:cNvPr>
            <p:cNvSpPr/>
            <p:nvPr/>
          </p:nvSpPr>
          <p:spPr>
            <a:xfrm>
              <a:off x="5806440" y="4047744"/>
              <a:ext cx="596265" cy="1043305"/>
            </a:xfrm>
            <a:custGeom>
              <a:avLst/>
              <a:gdLst/>
              <a:ahLst/>
              <a:cxnLst/>
              <a:rect l="l" t="t" r="r" b="b"/>
              <a:pathLst>
                <a:path w="596264" h="1043304">
                  <a:moveTo>
                    <a:pt x="0" y="1043177"/>
                  </a:moveTo>
                  <a:lnTo>
                    <a:pt x="596138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1">
              <a:extLst>
                <a:ext uri="{FF2B5EF4-FFF2-40B4-BE49-F238E27FC236}">
                  <a16:creationId xmlns:a16="http://schemas.microsoft.com/office/drawing/2014/main" id="{15F30E4E-B399-49E7-9FB1-0B9C2FEE68CC}"/>
                </a:ext>
              </a:extLst>
            </p:cNvPr>
            <p:cNvSpPr/>
            <p:nvPr/>
          </p:nvSpPr>
          <p:spPr>
            <a:xfrm>
              <a:off x="5806440" y="4379976"/>
              <a:ext cx="591820" cy="710565"/>
            </a:xfrm>
            <a:custGeom>
              <a:avLst/>
              <a:gdLst/>
              <a:ahLst/>
              <a:cxnLst/>
              <a:rect l="l" t="t" r="r" b="b"/>
              <a:pathLst>
                <a:path w="591820" h="710564">
                  <a:moveTo>
                    <a:pt x="0" y="710565"/>
                  </a:moveTo>
                  <a:lnTo>
                    <a:pt x="591693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2">
              <a:extLst>
                <a:ext uri="{FF2B5EF4-FFF2-40B4-BE49-F238E27FC236}">
                  <a16:creationId xmlns:a16="http://schemas.microsoft.com/office/drawing/2014/main" id="{87B2C654-874D-4C6F-8546-9373FF730F38}"/>
                </a:ext>
              </a:extLst>
            </p:cNvPr>
            <p:cNvSpPr/>
            <p:nvPr/>
          </p:nvSpPr>
          <p:spPr>
            <a:xfrm>
              <a:off x="5797296" y="4047744"/>
              <a:ext cx="605790" cy="715010"/>
            </a:xfrm>
            <a:custGeom>
              <a:avLst/>
              <a:gdLst/>
              <a:ahLst/>
              <a:cxnLst/>
              <a:rect l="l" t="t" r="r" b="b"/>
              <a:pathLst>
                <a:path w="605789" h="715010">
                  <a:moveTo>
                    <a:pt x="0" y="714755"/>
                  </a:moveTo>
                  <a:lnTo>
                    <a:pt x="60540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3">
              <a:extLst>
                <a:ext uri="{FF2B5EF4-FFF2-40B4-BE49-F238E27FC236}">
                  <a16:creationId xmlns:a16="http://schemas.microsoft.com/office/drawing/2014/main" id="{3B5DB02F-0A42-43CE-8FA4-3D6DE39CB5BD}"/>
                </a:ext>
              </a:extLst>
            </p:cNvPr>
            <p:cNvSpPr/>
            <p:nvPr/>
          </p:nvSpPr>
          <p:spPr>
            <a:xfrm>
              <a:off x="3668267" y="3534486"/>
              <a:ext cx="725830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4">
              <a:extLst>
                <a:ext uri="{FF2B5EF4-FFF2-40B4-BE49-F238E27FC236}">
                  <a16:creationId xmlns:a16="http://schemas.microsoft.com/office/drawing/2014/main" id="{5B77B0DC-52B1-47CF-99B1-DE3B4CFFA2AD}"/>
                </a:ext>
              </a:extLst>
            </p:cNvPr>
            <p:cNvSpPr/>
            <p:nvPr/>
          </p:nvSpPr>
          <p:spPr>
            <a:xfrm>
              <a:off x="5024628" y="3117469"/>
              <a:ext cx="725424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5">
              <a:extLst>
                <a:ext uri="{FF2B5EF4-FFF2-40B4-BE49-F238E27FC236}">
                  <a16:creationId xmlns:a16="http://schemas.microsoft.com/office/drawing/2014/main" id="{7EDE296F-B61D-4190-B3E1-260EB5F146B2}"/>
                </a:ext>
              </a:extLst>
            </p:cNvPr>
            <p:cNvSpPr/>
            <p:nvPr/>
          </p:nvSpPr>
          <p:spPr>
            <a:xfrm>
              <a:off x="6280150" y="3534486"/>
              <a:ext cx="725830" cy="23347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6">
              <a:extLst>
                <a:ext uri="{FF2B5EF4-FFF2-40B4-BE49-F238E27FC236}">
                  <a16:creationId xmlns:a16="http://schemas.microsoft.com/office/drawing/2014/main" id="{EEE5E470-8F34-4029-B2EB-621FC94509EB}"/>
                </a:ext>
              </a:extLst>
            </p:cNvPr>
            <p:cNvSpPr/>
            <p:nvPr/>
          </p:nvSpPr>
          <p:spPr>
            <a:xfrm>
              <a:off x="4848605" y="3428238"/>
              <a:ext cx="875030" cy="178435"/>
            </a:xfrm>
            <a:custGeom>
              <a:avLst/>
              <a:gdLst/>
              <a:ahLst/>
              <a:cxnLst/>
              <a:rect l="l" t="t" r="r" b="b"/>
              <a:pathLst>
                <a:path w="875029" h="178435">
                  <a:moveTo>
                    <a:pt x="0" y="178308"/>
                  </a:moveTo>
                  <a:lnTo>
                    <a:pt x="34365" y="125638"/>
                  </a:lnTo>
                  <a:lnTo>
                    <a:pt x="72914" y="106344"/>
                  </a:lnTo>
                  <a:lnTo>
                    <a:pt x="121789" y="93695"/>
                  </a:lnTo>
                  <a:lnTo>
                    <a:pt x="178054" y="89153"/>
                  </a:lnTo>
                  <a:lnTo>
                    <a:pt x="268605" y="89153"/>
                  </a:lnTo>
                  <a:lnTo>
                    <a:pt x="324869" y="84612"/>
                  </a:lnTo>
                  <a:lnTo>
                    <a:pt x="373744" y="71963"/>
                  </a:lnTo>
                  <a:lnTo>
                    <a:pt x="412293" y="52669"/>
                  </a:lnTo>
                  <a:lnTo>
                    <a:pt x="437577" y="28194"/>
                  </a:lnTo>
                  <a:lnTo>
                    <a:pt x="446659" y="0"/>
                  </a:lnTo>
                  <a:lnTo>
                    <a:pt x="455740" y="28193"/>
                  </a:lnTo>
                  <a:lnTo>
                    <a:pt x="481024" y="52669"/>
                  </a:lnTo>
                  <a:lnTo>
                    <a:pt x="519573" y="71963"/>
                  </a:lnTo>
                  <a:lnTo>
                    <a:pt x="568448" y="84612"/>
                  </a:lnTo>
                  <a:lnTo>
                    <a:pt x="624713" y="89153"/>
                  </a:lnTo>
                  <a:lnTo>
                    <a:pt x="696722" y="89153"/>
                  </a:lnTo>
                  <a:lnTo>
                    <a:pt x="752986" y="93695"/>
                  </a:lnTo>
                  <a:lnTo>
                    <a:pt x="801861" y="106344"/>
                  </a:lnTo>
                  <a:lnTo>
                    <a:pt x="840410" y="125638"/>
                  </a:lnTo>
                  <a:lnTo>
                    <a:pt x="865694" y="150114"/>
                  </a:lnTo>
                  <a:lnTo>
                    <a:pt x="874776" y="178308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7">
              <a:extLst>
                <a:ext uri="{FF2B5EF4-FFF2-40B4-BE49-F238E27FC236}">
                  <a16:creationId xmlns:a16="http://schemas.microsoft.com/office/drawing/2014/main" id="{B522F6E1-0B8D-4FAF-99EE-7FAEF4E758CD}"/>
                </a:ext>
              </a:extLst>
            </p:cNvPr>
            <p:cNvSpPr/>
            <p:nvPr/>
          </p:nvSpPr>
          <p:spPr>
            <a:xfrm>
              <a:off x="2955798" y="3803141"/>
              <a:ext cx="175260" cy="1176655"/>
            </a:xfrm>
            <a:custGeom>
              <a:avLst/>
              <a:gdLst/>
              <a:ahLst/>
              <a:cxnLst/>
              <a:rect l="l" t="t" r="r" b="b"/>
              <a:pathLst>
                <a:path w="175260" h="1176654">
                  <a:moveTo>
                    <a:pt x="175259" y="1176527"/>
                  </a:moveTo>
                  <a:lnTo>
                    <a:pt x="123511" y="1142707"/>
                  </a:lnTo>
                  <a:lnTo>
                    <a:pt x="104540" y="1104765"/>
                  </a:lnTo>
                  <a:lnTo>
                    <a:pt x="92098" y="1056656"/>
                  </a:lnTo>
                  <a:lnTo>
                    <a:pt x="87629" y="1001267"/>
                  </a:lnTo>
                  <a:lnTo>
                    <a:pt x="87629" y="751077"/>
                  </a:lnTo>
                  <a:lnTo>
                    <a:pt x="83161" y="695689"/>
                  </a:lnTo>
                  <a:lnTo>
                    <a:pt x="70719" y="647580"/>
                  </a:lnTo>
                  <a:lnTo>
                    <a:pt x="51748" y="609638"/>
                  </a:lnTo>
                  <a:lnTo>
                    <a:pt x="27694" y="584754"/>
                  </a:lnTo>
                  <a:lnTo>
                    <a:pt x="0" y="575817"/>
                  </a:lnTo>
                  <a:lnTo>
                    <a:pt x="27694" y="566881"/>
                  </a:lnTo>
                  <a:lnTo>
                    <a:pt x="51748" y="541997"/>
                  </a:lnTo>
                  <a:lnTo>
                    <a:pt x="70719" y="504055"/>
                  </a:lnTo>
                  <a:lnTo>
                    <a:pt x="83161" y="455946"/>
                  </a:lnTo>
                  <a:lnTo>
                    <a:pt x="87629" y="400557"/>
                  </a:lnTo>
                  <a:lnTo>
                    <a:pt x="87629" y="175259"/>
                  </a:lnTo>
                  <a:lnTo>
                    <a:pt x="92098" y="119871"/>
                  </a:lnTo>
                  <a:lnTo>
                    <a:pt x="104540" y="71762"/>
                  </a:lnTo>
                  <a:lnTo>
                    <a:pt x="123511" y="33820"/>
                  </a:lnTo>
                  <a:lnTo>
                    <a:pt x="147565" y="8936"/>
                  </a:lnTo>
                  <a:lnTo>
                    <a:pt x="175259" y="0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8">
              <a:extLst>
                <a:ext uri="{FF2B5EF4-FFF2-40B4-BE49-F238E27FC236}">
                  <a16:creationId xmlns:a16="http://schemas.microsoft.com/office/drawing/2014/main" id="{5FCC2388-F9AC-458B-B860-AE9FBDDBECEB}"/>
                </a:ext>
              </a:extLst>
            </p:cNvPr>
            <p:cNvSpPr/>
            <p:nvPr/>
          </p:nvSpPr>
          <p:spPr>
            <a:xfrm>
              <a:off x="1997329" y="4138929"/>
              <a:ext cx="1135380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9">
              <a:extLst>
                <a:ext uri="{FF2B5EF4-FFF2-40B4-BE49-F238E27FC236}">
                  <a16:creationId xmlns:a16="http://schemas.microsoft.com/office/drawing/2014/main" id="{06E05953-DDFA-4B17-AE1D-E04783A5E9E2}"/>
                </a:ext>
              </a:extLst>
            </p:cNvPr>
            <p:cNvSpPr/>
            <p:nvPr/>
          </p:nvSpPr>
          <p:spPr>
            <a:xfrm>
              <a:off x="1977517" y="4442205"/>
              <a:ext cx="1025270" cy="20421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0">
              <a:extLst>
                <a:ext uri="{FF2B5EF4-FFF2-40B4-BE49-F238E27FC236}">
                  <a16:creationId xmlns:a16="http://schemas.microsoft.com/office/drawing/2014/main" id="{7EE50D47-38F8-4DA8-ABF4-34061416546B}"/>
                </a:ext>
              </a:extLst>
            </p:cNvPr>
            <p:cNvSpPr/>
            <p:nvPr/>
          </p:nvSpPr>
          <p:spPr>
            <a:xfrm>
              <a:off x="7373873" y="3842765"/>
              <a:ext cx="157480" cy="1117600"/>
            </a:xfrm>
            <a:custGeom>
              <a:avLst/>
              <a:gdLst/>
              <a:ahLst/>
              <a:cxnLst/>
              <a:rect l="l" t="t" r="r" b="b"/>
              <a:pathLst>
                <a:path w="157479" h="1117600">
                  <a:moveTo>
                    <a:pt x="0" y="1117091"/>
                  </a:moveTo>
                  <a:lnTo>
                    <a:pt x="30533" y="1104763"/>
                  </a:lnTo>
                  <a:lnTo>
                    <a:pt x="55483" y="1071133"/>
                  </a:lnTo>
                  <a:lnTo>
                    <a:pt x="72312" y="1021240"/>
                  </a:lnTo>
                  <a:lnTo>
                    <a:pt x="78485" y="960119"/>
                  </a:lnTo>
                  <a:lnTo>
                    <a:pt x="78485" y="703706"/>
                  </a:lnTo>
                  <a:lnTo>
                    <a:pt x="84659" y="642586"/>
                  </a:lnTo>
                  <a:lnTo>
                    <a:pt x="101488" y="592693"/>
                  </a:lnTo>
                  <a:lnTo>
                    <a:pt x="126438" y="559063"/>
                  </a:lnTo>
                  <a:lnTo>
                    <a:pt x="156972" y="546734"/>
                  </a:lnTo>
                  <a:lnTo>
                    <a:pt x="126438" y="534388"/>
                  </a:lnTo>
                  <a:lnTo>
                    <a:pt x="101488" y="500729"/>
                  </a:lnTo>
                  <a:lnTo>
                    <a:pt x="84659" y="450830"/>
                  </a:lnTo>
                  <a:lnTo>
                    <a:pt x="78485" y="389762"/>
                  </a:lnTo>
                  <a:lnTo>
                    <a:pt x="78485" y="156971"/>
                  </a:lnTo>
                  <a:lnTo>
                    <a:pt x="72312" y="95851"/>
                  </a:lnTo>
                  <a:lnTo>
                    <a:pt x="55483" y="45958"/>
                  </a:lnTo>
                  <a:lnTo>
                    <a:pt x="30533" y="1232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1">
              <a:extLst>
                <a:ext uri="{FF2B5EF4-FFF2-40B4-BE49-F238E27FC236}">
                  <a16:creationId xmlns:a16="http://schemas.microsoft.com/office/drawing/2014/main" id="{AD2514B9-A6A1-43EA-8ABD-48450B4C5F32}"/>
                </a:ext>
              </a:extLst>
            </p:cNvPr>
            <p:cNvSpPr/>
            <p:nvPr/>
          </p:nvSpPr>
          <p:spPr>
            <a:xfrm>
              <a:off x="7633461" y="4138929"/>
              <a:ext cx="681685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2">
              <a:extLst>
                <a:ext uri="{FF2B5EF4-FFF2-40B4-BE49-F238E27FC236}">
                  <a16:creationId xmlns:a16="http://schemas.microsoft.com/office/drawing/2014/main" id="{91F40A1C-A8E6-4A29-AD27-18FE452E5C65}"/>
                </a:ext>
              </a:extLst>
            </p:cNvPr>
            <p:cNvSpPr/>
            <p:nvPr/>
          </p:nvSpPr>
          <p:spPr>
            <a:xfrm>
              <a:off x="8144256" y="4138929"/>
              <a:ext cx="681227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3">
              <a:extLst>
                <a:ext uri="{FF2B5EF4-FFF2-40B4-BE49-F238E27FC236}">
                  <a16:creationId xmlns:a16="http://schemas.microsoft.com/office/drawing/2014/main" id="{5100A7EF-5FC6-459B-8F25-AF9BAF3F4FC0}"/>
                </a:ext>
              </a:extLst>
            </p:cNvPr>
            <p:cNvSpPr/>
            <p:nvPr/>
          </p:nvSpPr>
          <p:spPr>
            <a:xfrm>
              <a:off x="7566406" y="4442205"/>
              <a:ext cx="1183652" cy="20421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4">
              <a:extLst>
                <a:ext uri="{FF2B5EF4-FFF2-40B4-BE49-F238E27FC236}">
                  <a16:creationId xmlns:a16="http://schemas.microsoft.com/office/drawing/2014/main" id="{A19E216D-6EED-4370-B69E-1B896C24B539}"/>
                </a:ext>
              </a:extLst>
            </p:cNvPr>
            <p:cNvSpPr txBox="1"/>
            <p:nvPr/>
          </p:nvSpPr>
          <p:spPr>
            <a:xfrm>
              <a:off x="7010781" y="3392551"/>
              <a:ext cx="272415" cy="16402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67945" algn="ctr">
                <a:lnSpc>
                  <a:spcPts val="2275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00AFEF"/>
                  </a:solidFill>
                  <a:latin typeface="Cambria Math"/>
                  <a:cs typeface="Cambria Math"/>
                </a:rPr>
                <a:t>𝐲</a:t>
              </a:r>
              <a:endParaRPr sz="2000">
                <a:latin typeface="Cambria Math"/>
                <a:cs typeface="Cambria Math"/>
              </a:endParaRPr>
            </a:p>
            <a:p>
              <a:pPr marL="10795" algn="ctr">
                <a:lnSpc>
                  <a:spcPts val="2090"/>
                </a:lnSpc>
              </a:pPr>
              <a:r>
                <a:rPr sz="2000" spc="-114" dirty="0">
                  <a:latin typeface="Cambria Math"/>
                  <a:cs typeface="Cambria Math"/>
                </a:rPr>
                <a:t>𝑦</a:t>
              </a:r>
              <a:r>
                <a:rPr sz="2175" spc="60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  <a:p>
              <a:pPr algn="ctr">
                <a:lnSpc>
                  <a:spcPts val="2210"/>
                </a:lnSpc>
              </a:pPr>
              <a:r>
                <a:rPr sz="2000" spc="-65" dirty="0">
                  <a:latin typeface="Cambria Math"/>
                  <a:cs typeface="Cambria Math"/>
                </a:rPr>
                <a:t>𝑦</a:t>
              </a:r>
              <a:r>
                <a:rPr sz="2175" spc="60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  <a:p>
              <a:pPr marR="26670" algn="ctr">
                <a:lnSpc>
                  <a:spcPts val="3560"/>
                </a:lnSpc>
                <a:spcBef>
                  <a:spcPts val="270"/>
                </a:spcBef>
              </a:pPr>
              <a:r>
                <a:rPr sz="3050" spc="295" dirty="0">
                  <a:latin typeface="MT Extra"/>
                  <a:cs typeface="MT Extra"/>
                </a:rPr>
                <a:t></a:t>
              </a:r>
              <a:endParaRPr sz="3050">
                <a:latin typeface="MT Extra"/>
                <a:cs typeface="MT Extra"/>
              </a:endParaRPr>
            </a:p>
            <a:p>
              <a:pPr marR="8890" algn="ctr">
                <a:lnSpc>
                  <a:spcPts val="2300"/>
                </a:lnSpc>
              </a:pPr>
              <a:r>
                <a:rPr sz="2000" spc="-190" dirty="0">
                  <a:latin typeface="Cambria Math"/>
                  <a:cs typeface="Cambria Math"/>
                </a:rPr>
                <a:t>𝑦</a:t>
              </a:r>
              <a:r>
                <a:rPr sz="2175" spc="262" baseline="-15325" dirty="0">
                  <a:latin typeface="Cambria Math"/>
                  <a:cs typeface="Cambria Math"/>
                </a:rPr>
                <a:t>𝑞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148" name="object 145">
              <a:extLst>
                <a:ext uri="{FF2B5EF4-FFF2-40B4-BE49-F238E27FC236}">
                  <a16:creationId xmlns:a16="http://schemas.microsoft.com/office/drawing/2014/main" id="{BC7DCF32-D434-48E1-A6D2-51B520C150C2}"/>
                </a:ext>
              </a:extLst>
            </p:cNvPr>
            <p:cNvSpPr txBox="1"/>
            <p:nvPr/>
          </p:nvSpPr>
          <p:spPr>
            <a:xfrm>
              <a:off x="3203829" y="3390646"/>
              <a:ext cx="275590" cy="168783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937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00AFEF"/>
                  </a:solidFill>
                  <a:latin typeface="Cambria Math"/>
                  <a:cs typeface="Cambria Math"/>
                </a:rPr>
                <a:t>𝐱</a:t>
              </a:r>
              <a:endParaRPr sz="2000">
                <a:latin typeface="Cambria Math"/>
                <a:cs typeface="Cambria Math"/>
              </a:endParaRPr>
            </a:p>
            <a:p>
              <a:pPr marL="24130">
                <a:lnSpc>
                  <a:spcPts val="2215"/>
                </a:lnSpc>
                <a:spcBef>
                  <a:spcPts val="120"/>
                </a:spcBef>
              </a:pPr>
              <a:r>
                <a:rPr sz="2000" spc="-70" dirty="0">
                  <a:latin typeface="Cambria Math"/>
                  <a:cs typeface="Cambria Math"/>
                </a:rPr>
                <a:t>𝑥</a:t>
              </a:r>
              <a:r>
                <a:rPr sz="2175" spc="67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  <a:p>
              <a:pPr marL="12700">
                <a:lnSpc>
                  <a:spcPts val="2215"/>
                </a:lnSpc>
              </a:pPr>
              <a:r>
                <a:rPr sz="2000" spc="10" dirty="0">
                  <a:latin typeface="Cambria Math"/>
                  <a:cs typeface="Cambria Math"/>
                </a:rPr>
                <a:t>𝑥</a:t>
              </a:r>
              <a:r>
                <a:rPr sz="2175" spc="15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  <a:p>
              <a:pPr marL="36830">
                <a:lnSpc>
                  <a:spcPts val="3554"/>
                </a:lnSpc>
                <a:spcBef>
                  <a:spcPts val="280"/>
                </a:spcBef>
              </a:pPr>
              <a:r>
                <a:rPr sz="3050" spc="295" dirty="0">
                  <a:latin typeface="MT Extra"/>
                  <a:cs typeface="MT Extra"/>
                </a:rPr>
                <a:t></a:t>
              </a:r>
              <a:endParaRPr sz="3050">
                <a:latin typeface="MT Extra"/>
                <a:cs typeface="MT Extra"/>
              </a:endParaRPr>
            </a:p>
            <a:p>
              <a:pPr marL="12700">
                <a:lnSpc>
                  <a:spcPts val="2295"/>
                </a:lnSpc>
              </a:pPr>
              <a:r>
                <a:rPr sz="2000" spc="-20" dirty="0">
                  <a:latin typeface="Cambria Math"/>
                  <a:cs typeface="Cambria Math"/>
                </a:rPr>
                <a:t>𝑥</a:t>
              </a:r>
              <a:r>
                <a:rPr sz="2175" spc="307" baseline="-15325" dirty="0">
                  <a:latin typeface="Cambria Math"/>
                  <a:cs typeface="Cambria Math"/>
                </a:rPr>
                <a:t>𝑝</a:t>
              </a:r>
              <a:endParaRPr sz="2175" baseline="-15325">
                <a:latin typeface="Cambria Math"/>
                <a:cs typeface="Cambria Math"/>
              </a:endParaRPr>
            </a:p>
          </p:txBody>
        </p:sp>
      </p:grpSp>
      <p:sp>
        <p:nvSpPr>
          <p:cNvPr id="149" name="object 32">
            <a:extLst>
              <a:ext uri="{FF2B5EF4-FFF2-40B4-BE49-F238E27FC236}">
                <a16:creationId xmlns:a16="http://schemas.microsoft.com/office/drawing/2014/main" id="{2E0DA03C-937D-49A6-907E-B2E65F060BCE}"/>
              </a:ext>
            </a:extLst>
          </p:cNvPr>
          <p:cNvSpPr/>
          <p:nvPr/>
        </p:nvSpPr>
        <p:spPr>
          <a:xfrm>
            <a:off x="4815841" y="421116"/>
            <a:ext cx="836295" cy="35082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33">
            <a:extLst>
              <a:ext uri="{FF2B5EF4-FFF2-40B4-BE49-F238E27FC236}">
                <a16:creationId xmlns:a16="http://schemas.microsoft.com/office/drawing/2014/main" id="{74E742F1-FE18-414B-A78F-2793B79EF5B9}"/>
              </a:ext>
            </a:extLst>
          </p:cNvPr>
          <p:cNvSpPr/>
          <p:nvPr/>
        </p:nvSpPr>
        <p:spPr>
          <a:xfrm>
            <a:off x="5484876" y="421116"/>
            <a:ext cx="813815" cy="35082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34">
            <a:extLst>
              <a:ext uri="{FF2B5EF4-FFF2-40B4-BE49-F238E27FC236}">
                <a16:creationId xmlns:a16="http://schemas.microsoft.com/office/drawing/2014/main" id="{D3A02AF6-582E-4238-98A6-55BCB824C647}"/>
              </a:ext>
            </a:extLst>
          </p:cNvPr>
          <p:cNvSpPr/>
          <p:nvPr/>
        </p:nvSpPr>
        <p:spPr>
          <a:xfrm>
            <a:off x="6096000" y="421116"/>
            <a:ext cx="814273" cy="35082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3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 이해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B06437-ED9D-4566-A7E4-38B8572A7545}"/>
              </a:ext>
            </a:extLst>
          </p:cNvPr>
          <p:cNvGrpSpPr/>
          <p:nvPr/>
        </p:nvGrpSpPr>
        <p:grpSpPr>
          <a:xfrm>
            <a:off x="5028026" y="328393"/>
            <a:ext cx="2918917" cy="350824"/>
            <a:chOff x="4150740" y="322783"/>
            <a:chExt cx="2918917" cy="350824"/>
          </a:xfrm>
        </p:grpSpPr>
        <p:sp>
          <p:nvSpPr>
            <p:cNvPr id="8" name="object 24">
              <a:extLst>
                <a:ext uri="{FF2B5EF4-FFF2-40B4-BE49-F238E27FC236}">
                  <a16:creationId xmlns:a16="http://schemas.microsoft.com/office/drawing/2014/main" id="{1A99C3A3-6C01-42F0-A01A-3C939A9E3201}"/>
                </a:ext>
              </a:extLst>
            </p:cNvPr>
            <p:cNvSpPr/>
            <p:nvPr/>
          </p:nvSpPr>
          <p:spPr>
            <a:xfrm>
              <a:off x="4150740" y="322783"/>
              <a:ext cx="1085088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5">
              <a:extLst>
                <a:ext uri="{FF2B5EF4-FFF2-40B4-BE49-F238E27FC236}">
                  <a16:creationId xmlns:a16="http://schemas.microsoft.com/office/drawing/2014/main" id="{C0A6084D-01C1-49A3-8385-DE7DA33AD807}"/>
                </a:ext>
              </a:extLst>
            </p:cNvPr>
            <p:cNvSpPr/>
            <p:nvPr/>
          </p:nvSpPr>
          <p:spPr>
            <a:xfrm>
              <a:off x="5033136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6">
              <a:extLst>
                <a:ext uri="{FF2B5EF4-FFF2-40B4-BE49-F238E27FC236}">
                  <a16:creationId xmlns:a16="http://schemas.microsoft.com/office/drawing/2014/main" id="{0053FC86-F867-4631-90C3-396F559D4EFC}"/>
                </a:ext>
              </a:extLst>
            </p:cNvPr>
            <p:cNvSpPr/>
            <p:nvPr/>
          </p:nvSpPr>
          <p:spPr>
            <a:xfrm>
              <a:off x="5644260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7">
              <a:extLst>
                <a:ext uri="{FF2B5EF4-FFF2-40B4-BE49-F238E27FC236}">
                  <a16:creationId xmlns:a16="http://schemas.microsoft.com/office/drawing/2014/main" id="{8BC228A3-67CB-464D-B690-7EE81B6BFDDD}"/>
                </a:ext>
              </a:extLst>
            </p:cNvPr>
            <p:cNvSpPr/>
            <p:nvPr/>
          </p:nvSpPr>
          <p:spPr>
            <a:xfrm>
              <a:off x="6255384" y="322783"/>
              <a:ext cx="814273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937F84-F906-4478-91EE-773DA9406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" y="1129886"/>
            <a:ext cx="9922863" cy="51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841873" cy="1231106"/>
              <a:chOff x="2700072" y="2021840"/>
              <a:chExt cx="5231375" cy="16763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857967" y="2734295"/>
                <a:ext cx="4073480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FNN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의 계층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192</Words>
  <Application>Microsoft Office PowerPoint</Application>
  <PresentationFormat>와이드스크린</PresentationFormat>
  <Paragraphs>82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 ExtraBold</vt:lpstr>
      <vt:lpstr>Arial</vt:lpstr>
      <vt:lpstr>Calibri</vt:lpstr>
      <vt:lpstr>Cambria Math</vt:lpstr>
      <vt:lpstr>MT Extra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18</cp:revision>
  <dcterms:created xsi:type="dcterms:W3CDTF">2019-12-23T00:32:35Z</dcterms:created>
  <dcterms:modified xsi:type="dcterms:W3CDTF">2021-10-23T00:51:09Z</dcterms:modified>
</cp:coreProperties>
</file>